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97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3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1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4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5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February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February 2,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7775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18.png"/><Relationship Id="rId26" Type="http://schemas.openxmlformats.org/officeDocument/2006/relationships/image" Target="../media/image26.jpeg"/><Relationship Id="rId39" Type="http://schemas.openxmlformats.org/officeDocument/2006/relationships/image" Target="../media/image39.jpeg"/><Relationship Id="rId21" Type="http://schemas.openxmlformats.org/officeDocument/2006/relationships/image" Target="../media/image21.jpeg"/><Relationship Id="rId34" Type="http://schemas.openxmlformats.org/officeDocument/2006/relationships/image" Target="../media/image34.jpeg"/><Relationship Id="rId42" Type="http://schemas.openxmlformats.org/officeDocument/2006/relationships/image" Target="../media/image42.jpeg"/><Relationship Id="rId47" Type="http://schemas.openxmlformats.org/officeDocument/2006/relationships/image" Target="../media/image47.jpeg"/><Relationship Id="rId50" Type="http://schemas.openxmlformats.org/officeDocument/2006/relationships/image" Target="../media/image50.jpe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9" Type="http://schemas.openxmlformats.org/officeDocument/2006/relationships/image" Target="../media/image29.jpeg"/><Relationship Id="rId11" Type="http://schemas.openxmlformats.org/officeDocument/2006/relationships/image" Target="../media/image11.emf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40" Type="http://schemas.openxmlformats.org/officeDocument/2006/relationships/image" Target="../media/image40.jpeg"/><Relationship Id="rId45" Type="http://schemas.openxmlformats.org/officeDocument/2006/relationships/image" Target="../media/image45.jpeg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36" Type="http://schemas.openxmlformats.org/officeDocument/2006/relationships/image" Target="../media/image36.jpeg"/><Relationship Id="rId49" Type="http://schemas.openxmlformats.org/officeDocument/2006/relationships/image" Target="../media/image49.jpeg"/><Relationship Id="rId10" Type="http://schemas.openxmlformats.org/officeDocument/2006/relationships/image" Target="../media/image10.emf"/><Relationship Id="rId19" Type="http://schemas.openxmlformats.org/officeDocument/2006/relationships/image" Target="../media/image19.jpeg"/><Relationship Id="rId31" Type="http://schemas.openxmlformats.org/officeDocument/2006/relationships/image" Target="../media/image31.jpeg"/><Relationship Id="rId44" Type="http://schemas.openxmlformats.org/officeDocument/2006/relationships/image" Target="../media/image44.jpeg"/><Relationship Id="rId52" Type="http://schemas.openxmlformats.org/officeDocument/2006/relationships/image" Target="../media/image52.jpeg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35" Type="http://schemas.openxmlformats.org/officeDocument/2006/relationships/image" Target="../media/image35.jpeg"/><Relationship Id="rId43" Type="http://schemas.openxmlformats.org/officeDocument/2006/relationships/image" Target="../media/image43.jpeg"/><Relationship Id="rId48" Type="http://schemas.openxmlformats.org/officeDocument/2006/relationships/image" Target="../media/image48.jpeg"/><Relationship Id="rId8" Type="http://schemas.openxmlformats.org/officeDocument/2006/relationships/image" Target="../media/image8.emf"/><Relationship Id="rId51" Type="http://schemas.openxmlformats.org/officeDocument/2006/relationships/image" Target="../media/image51.jpeg"/><Relationship Id="rId3" Type="http://schemas.openxmlformats.org/officeDocument/2006/relationships/image" Target="../media/image3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5" Type="http://schemas.openxmlformats.org/officeDocument/2006/relationships/image" Target="../media/image25.jpeg"/><Relationship Id="rId33" Type="http://schemas.openxmlformats.org/officeDocument/2006/relationships/image" Target="../media/image33.jpeg"/><Relationship Id="rId38" Type="http://schemas.openxmlformats.org/officeDocument/2006/relationships/image" Target="../media/image38.jpeg"/><Relationship Id="rId46" Type="http://schemas.openxmlformats.org/officeDocument/2006/relationships/image" Target="../media/image46.jpeg"/><Relationship Id="rId20" Type="http://schemas.openxmlformats.org/officeDocument/2006/relationships/image" Target="../media/image20.jpeg"/><Relationship Id="rId41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26" Type="http://schemas.openxmlformats.org/officeDocument/2006/relationships/image" Target="../media/image76.jpe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34" Type="http://schemas.openxmlformats.org/officeDocument/2006/relationships/image" Target="../media/image84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33" Type="http://schemas.openxmlformats.org/officeDocument/2006/relationships/image" Target="../media/image83.jpeg"/><Relationship Id="rId2" Type="http://schemas.openxmlformats.org/officeDocument/2006/relationships/image" Target="../media/image18.pn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29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32" Type="http://schemas.openxmlformats.org/officeDocument/2006/relationships/image" Target="../media/image82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36" Type="http://schemas.openxmlformats.org/officeDocument/2006/relationships/image" Target="../media/image86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31" Type="http://schemas.openxmlformats.org/officeDocument/2006/relationships/image" Target="../media/image81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eg"/><Relationship Id="rId30" Type="http://schemas.openxmlformats.org/officeDocument/2006/relationships/image" Target="../media/image80.jpeg"/><Relationship Id="rId35" Type="http://schemas.openxmlformats.org/officeDocument/2006/relationships/image" Target="../media/image85.jpeg"/><Relationship Id="rId8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26" Type="http://schemas.openxmlformats.org/officeDocument/2006/relationships/image" Target="../media/image110.jpeg"/><Relationship Id="rId3" Type="http://schemas.openxmlformats.org/officeDocument/2006/relationships/image" Target="../media/image87.jpeg"/><Relationship Id="rId21" Type="http://schemas.openxmlformats.org/officeDocument/2006/relationships/image" Target="../media/image105.jpeg"/><Relationship Id="rId34" Type="http://schemas.openxmlformats.org/officeDocument/2006/relationships/image" Target="../media/image118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5" Type="http://schemas.openxmlformats.org/officeDocument/2006/relationships/image" Target="../media/image109.jpeg"/><Relationship Id="rId33" Type="http://schemas.openxmlformats.org/officeDocument/2006/relationships/image" Target="../media/image117.jpeg"/><Relationship Id="rId2" Type="http://schemas.openxmlformats.org/officeDocument/2006/relationships/image" Target="../media/image18.png"/><Relationship Id="rId16" Type="http://schemas.openxmlformats.org/officeDocument/2006/relationships/image" Target="../media/image100.jpeg"/><Relationship Id="rId20" Type="http://schemas.openxmlformats.org/officeDocument/2006/relationships/image" Target="../media/image104.jpeg"/><Relationship Id="rId29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24" Type="http://schemas.openxmlformats.org/officeDocument/2006/relationships/image" Target="../media/image108.jpeg"/><Relationship Id="rId32" Type="http://schemas.openxmlformats.org/officeDocument/2006/relationships/image" Target="../media/image116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23" Type="http://schemas.openxmlformats.org/officeDocument/2006/relationships/image" Target="../media/image107.jpeg"/><Relationship Id="rId28" Type="http://schemas.openxmlformats.org/officeDocument/2006/relationships/image" Target="../media/image112.jpeg"/><Relationship Id="rId36" Type="http://schemas.openxmlformats.org/officeDocument/2006/relationships/image" Target="../media/image120.jpeg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31" Type="http://schemas.openxmlformats.org/officeDocument/2006/relationships/image" Target="../media/image115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Relationship Id="rId22" Type="http://schemas.openxmlformats.org/officeDocument/2006/relationships/image" Target="../media/image106.jpeg"/><Relationship Id="rId27" Type="http://schemas.openxmlformats.org/officeDocument/2006/relationships/image" Target="../media/image111.jpeg"/><Relationship Id="rId30" Type="http://schemas.openxmlformats.org/officeDocument/2006/relationships/image" Target="../media/image114.jpeg"/><Relationship Id="rId35" Type="http://schemas.openxmlformats.org/officeDocument/2006/relationships/image" Target="../media/image119.jpeg"/><Relationship Id="rId8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jpeg"/><Relationship Id="rId18" Type="http://schemas.openxmlformats.org/officeDocument/2006/relationships/image" Target="../media/image137.jpeg"/><Relationship Id="rId26" Type="http://schemas.openxmlformats.org/officeDocument/2006/relationships/image" Target="../media/image145.jpeg"/><Relationship Id="rId39" Type="http://schemas.openxmlformats.org/officeDocument/2006/relationships/image" Target="../media/image158.jpeg"/><Relationship Id="rId21" Type="http://schemas.openxmlformats.org/officeDocument/2006/relationships/image" Target="../media/image140.jpeg"/><Relationship Id="rId34" Type="http://schemas.openxmlformats.org/officeDocument/2006/relationships/image" Target="../media/image153.jpeg"/><Relationship Id="rId42" Type="http://schemas.openxmlformats.org/officeDocument/2006/relationships/image" Target="../media/image161.jpeg"/><Relationship Id="rId47" Type="http://schemas.openxmlformats.org/officeDocument/2006/relationships/image" Target="../media/image166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6" Type="http://schemas.openxmlformats.org/officeDocument/2006/relationships/image" Target="../media/image135.jpeg"/><Relationship Id="rId29" Type="http://schemas.openxmlformats.org/officeDocument/2006/relationships/image" Target="../media/image148.jpeg"/><Relationship Id="rId11" Type="http://schemas.openxmlformats.org/officeDocument/2006/relationships/image" Target="../media/image130.jpeg"/><Relationship Id="rId24" Type="http://schemas.openxmlformats.org/officeDocument/2006/relationships/image" Target="../media/image143.jpeg"/><Relationship Id="rId32" Type="http://schemas.openxmlformats.org/officeDocument/2006/relationships/image" Target="../media/image151.jpeg"/><Relationship Id="rId37" Type="http://schemas.openxmlformats.org/officeDocument/2006/relationships/image" Target="../media/image156.jpeg"/><Relationship Id="rId40" Type="http://schemas.openxmlformats.org/officeDocument/2006/relationships/image" Target="../media/image159.jpeg"/><Relationship Id="rId45" Type="http://schemas.openxmlformats.org/officeDocument/2006/relationships/image" Target="../media/image164.jpeg"/><Relationship Id="rId5" Type="http://schemas.openxmlformats.org/officeDocument/2006/relationships/image" Target="../media/image124.jpeg"/><Relationship Id="rId15" Type="http://schemas.openxmlformats.org/officeDocument/2006/relationships/image" Target="../media/image134.jpeg"/><Relationship Id="rId23" Type="http://schemas.openxmlformats.org/officeDocument/2006/relationships/image" Target="../media/image142.jpeg"/><Relationship Id="rId28" Type="http://schemas.openxmlformats.org/officeDocument/2006/relationships/image" Target="../media/image147.jpeg"/><Relationship Id="rId36" Type="http://schemas.openxmlformats.org/officeDocument/2006/relationships/image" Target="../media/image155.jpeg"/><Relationship Id="rId49" Type="http://schemas.openxmlformats.org/officeDocument/2006/relationships/image" Target="../media/image168.jpeg"/><Relationship Id="rId10" Type="http://schemas.openxmlformats.org/officeDocument/2006/relationships/image" Target="../media/image129.jpeg"/><Relationship Id="rId19" Type="http://schemas.openxmlformats.org/officeDocument/2006/relationships/image" Target="../media/image138.jpeg"/><Relationship Id="rId31" Type="http://schemas.openxmlformats.org/officeDocument/2006/relationships/image" Target="../media/image150.jpeg"/><Relationship Id="rId44" Type="http://schemas.openxmlformats.org/officeDocument/2006/relationships/image" Target="../media/image163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Relationship Id="rId22" Type="http://schemas.openxmlformats.org/officeDocument/2006/relationships/image" Target="../media/image141.jpeg"/><Relationship Id="rId27" Type="http://schemas.openxmlformats.org/officeDocument/2006/relationships/image" Target="../media/image146.jpeg"/><Relationship Id="rId30" Type="http://schemas.openxmlformats.org/officeDocument/2006/relationships/image" Target="../media/image149.jpeg"/><Relationship Id="rId35" Type="http://schemas.openxmlformats.org/officeDocument/2006/relationships/image" Target="../media/image154.jpeg"/><Relationship Id="rId43" Type="http://schemas.openxmlformats.org/officeDocument/2006/relationships/image" Target="../media/image162.jpeg"/><Relationship Id="rId48" Type="http://schemas.openxmlformats.org/officeDocument/2006/relationships/image" Target="../media/image167.jpeg"/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12" Type="http://schemas.openxmlformats.org/officeDocument/2006/relationships/image" Target="../media/image131.jpeg"/><Relationship Id="rId17" Type="http://schemas.openxmlformats.org/officeDocument/2006/relationships/image" Target="../media/image136.jpeg"/><Relationship Id="rId25" Type="http://schemas.openxmlformats.org/officeDocument/2006/relationships/image" Target="../media/image144.jpeg"/><Relationship Id="rId33" Type="http://schemas.openxmlformats.org/officeDocument/2006/relationships/image" Target="../media/image152.jpeg"/><Relationship Id="rId38" Type="http://schemas.openxmlformats.org/officeDocument/2006/relationships/image" Target="../media/image157.jpeg"/><Relationship Id="rId46" Type="http://schemas.openxmlformats.org/officeDocument/2006/relationships/image" Target="../media/image165.jpeg"/><Relationship Id="rId20" Type="http://schemas.openxmlformats.org/officeDocument/2006/relationships/image" Target="../media/image139.jpeg"/><Relationship Id="rId41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jpeg"/><Relationship Id="rId18" Type="http://schemas.openxmlformats.org/officeDocument/2006/relationships/image" Target="../media/image185.jpeg"/><Relationship Id="rId26" Type="http://schemas.openxmlformats.org/officeDocument/2006/relationships/image" Target="../media/image193.jpeg"/><Relationship Id="rId39" Type="http://schemas.openxmlformats.org/officeDocument/2006/relationships/image" Target="../media/image206.jpeg"/><Relationship Id="rId21" Type="http://schemas.openxmlformats.org/officeDocument/2006/relationships/image" Target="../media/image188.jpeg"/><Relationship Id="rId34" Type="http://schemas.openxmlformats.org/officeDocument/2006/relationships/image" Target="../media/image201.jpeg"/><Relationship Id="rId42" Type="http://schemas.openxmlformats.org/officeDocument/2006/relationships/image" Target="../media/image209.jpeg"/><Relationship Id="rId47" Type="http://schemas.openxmlformats.org/officeDocument/2006/relationships/image" Target="../media/image214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6" Type="http://schemas.openxmlformats.org/officeDocument/2006/relationships/image" Target="../media/image183.jpeg"/><Relationship Id="rId29" Type="http://schemas.openxmlformats.org/officeDocument/2006/relationships/image" Target="../media/image196.jpeg"/><Relationship Id="rId11" Type="http://schemas.openxmlformats.org/officeDocument/2006/relationships/image" Target="../media/image178.jpeg"/><Relationship Id="rId24" Type="http://schemas.openxmlformats.org/officeDocument/2006/relationships/image" Target="../media/image191.jpeg"/><Relationship Id="rId32" Type="http://schemas.openxmlformats.org/officeDocument/2006/relationships/image" Target="../media/image199.jpeg"/><Relationship Id="rId37" Type="http://schemas.openxmlformats.org/officeDocument/2006/relationships/image" Target="../media/image204.jpeg"/><Relationship Id="rId40" Type="http://schemas.openxmlformats.org/officeDocument/2006/relationships/image" Target="../media/image207.jpeg"/><Relationship Id="rId45" Type="http://schemas.openxmlformats.org/officeDocument/2006/relationships/image" Target="../media/image212.jpeg"/><Relationship Id="rId5" Type="http://schemas.openxmlformats.org/officeDocument/2006/relationships/image" Target="../media/image172.jpeg"/><Relationship Id="rId15" Type="http://schemas.openxmlformats.org/officeDocument/2006/relationships/image" Target="../media/image182.jpeg"/><Relationship Id="rId23" Type="http://schemas.openxmlformats.org/officeDocument/2006/relationships/image" Target="../media/image190.jpeg"/><Relationship Id="rId28" Type="http://schemas.openxmlformats.org/officeDocument/2006/relationships/image" Target="../media/image195.jpeg"/><Relationship Id="rId36" Type="http://schemas.openxmlformats.org/officeDocument/2006/relationships/image" Target="../media/image203.jpeg"/><Relationship Id="rId49" Type="http://schemas.openxmlformats.org/officeDocument/2006/relationships/image" Target="../media/image216.jpeg"/><Relationship Id="rId10" Type="http://schemas.openxmlformats.org/officeDocument/2006/relationships/image" Target="../media/image177.jpeg"/><Relationship Id="rId19" Type="http://schemas.openxmlformats.org/officeDocument/2006/relationships/image" Target="../media/image186.jpeg"/><Relationship Id="rId31" Type="http://schemas.openxmlformats.org/officeDocument/2006/relationships/image" Target="../media/image198.jpeg"/><Relationship Id="rId44" Type="http://schemas.openxmlformats.org/officeDocument/2006/relationships/image" Target="../media/image211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Relationship Id="rId14" Type="http://schemas.openxmlformats.org/officeDocument/2006/relationships/image" Target="../media/image181.jpeg"/><Relationship Id="rId22" Type="http://schemas.openxmlformats.org/officeDocument/2006/relationships/image" Target="../media/image189.jpeg"/><Relationship Id="rId27" Type="http://schemas.openxmlformats.org/officeDocument/2006/relationships/image" Target="../media/image194.jpeg"/><Relationship Id="rId30" Type="http://schemas.openxmlformats.org/officeDocument/2006/relationships/image" Target="../media/image197.jpeg"/><Relationship Id="rId35" Type="http://schemas.openxmlformats.org/officeDocument/2006/relationships/image" Target="../media/image202.jpeg"/><Relationship Id="rId43" Type="http://schemas.openxmlformats.org/officeDocument/2006/relationships/image" Target="../media/image210.jpeg"/><Relationship Id="rId48" Type="http://schemas.openxmlformats.org/officeDocument/2006/relationships/image" Target="../media/image215.jpeg"/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12" Type="http://schemas.openxmlformats.org/officeDocument/2006/relationships/image" Target="../media/image179.jpeg"/><Relationship Id="rId17" Type="http://schemas.openxmlformats.org/officeDocument/2006/relationships/image" Target="../media/image184.jpeg"/><Relationship Id="rId25" Type="http://schemas.openxmlformats.org/officeDocument/2006/relationships/image" Target="../media/image192.jpeg"/><Relationship Id="rId33" Type="http://schemas.openxmlformats.org/officeDocument/2006/relationships/image" Target="../media/image200.jpeg"/><Relationship Id="rId38" Type="http://schemas.openxmlformats.org/officeDocument/2006/relationships/image" Target="../media/image205.jpeg"/><Relationship Id="rId46" Type="http://schemas.openxmlformats.org/officeDocument/2006/relationships/image" Target="../media/image213.jpeg"/><Relationship Id="rId20" Type="http://schemas.openxmlformats.org/officeDocument/2006/relationships/image" Target="../media/image187.jpeg"/><Relationship Id="rId41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94D10-7F8D-59B8-AF94-CA4A27362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" r="61289" b="1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7B301-B9F9-4AA6-0E35-B795A07AE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952" y="768485"/>
            <a:ext cx="6191129" cy="3169674"/>
          </a:xfrm>
        </p:spPr>
        <p:txBody>
          <a:bodyPr>
            <a:normAutofit/>
          </a:bodyPr>
          <a:lstStyle/>
          <a:p>
            <a:pPr algn="r"/>
            <a:r>
              <a:rPr lang="da-DK" dirty="0" err="1">
                <a:solidFill>
                  <a:schemeClr val="bg1"/>
                </a:solidFill>
              </a:rPr>
              <a:t>Roughness</a:t>
            </a:r>
            <a:r>
              <a:rPr lang="da-DK" dirty="0">
                <a:solidFill>
                  <a:schemeClr val="bg1"/>
                </a:solidFill>
              </a:rPr>
              <a:t> in SLS Eos P500 FDR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2C74D-356B-2881-C12E-02009E55C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a-DK" sz="1400" dirty="0">
                <a:solidFill>
                  <a:schemeClr val="bg1"/>
                </a:solidFill>
              </a:rPr>
              <a:t>Chances in: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bg1"/>
                </a:solidFill>
              </a:rPr>
              <a:t>build</a:t>
            </a:r>
            <a:r>
              <a:rPr lang="da-DK" sz="1400" dirty="0">
                <a:solidFill>
                  <a:schemeClr val="bg1"/>
                </a:solidFill>
              </a:rPr>
              <a:t> </a:t>
            </a:r>
            <a:r>
              <a:rPr lang="da-DK" sz="1400" dirty="0" err="1">
                <a:solidFill>
                  <a:schemeClr val="bg1"/>
                </a:solidFill>
              </a:rPr>
              <a:t>plate</a:t>
            </a:r>
            <a:r>
              <a:rPr lang="da-DK" sz="1400" dirty="0">
                <a:solidFill>
                  <a:schemeClr val="bg1"/>
                </a:solidFill>
              </a:rPr>
              <a:t> 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bg1"/>
                </a:solidFill>
              </a:rPr>
              <a:t>Build</a:t>
            </a:r>
            <a:r>
              <a:rPr lang="da-DK" sz="1400" dirty="0">
                <a:solidFill>
                  <a:schemeClr val="bg1"/>
                </a:solidFill>
              </a:rPr>
              <a:t> </a:t>
            </a:r>
            <a:r>
              <a:rPr lang="da-DK" sz="1400" dirty="0" err="1">
                <a:solidFill>
                  <a:schemeClr val="bg1"/>
                </a:solidFill>
              </a:rPr>
              <a:t>setup</a:t>
            </a:r>
            <a:endParaRPr lang="da-DK" sz="14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bg1"/>
                </a:solidFill>
              </a:rPr>
              <a:t>Presence</a:t>
            </a:r>
            <a:r>
              <a:rPr lang="da-DK" sz="1400" dirty="0">
                <a:solidFill>
                  <a:schemeClr val="bg1"/>
                </a:solidFill>
              </a:rPr>
              <a:t> of </a:t>
            </a:r>
            <a:r>
              <a:rPr lang="da-DK" sz="1400" dirty="0" err="1">
                <a:solidFill>
                  <a:schemeClr val="bg1"/>
                </a:solidFill>
              </a:rPr>
              <a:t>thin</a:t>
            </a:r>
            <a:r>
              <a:rPr lang="da-DK" sz="1400" dirty="0">
                <a:solidFill>
                  <a:schemeClr val="bg1"/>
                </a:solidFill>
              </a:rPr>
              <a:t> walls </a:t>
            </a:r>
          </a:p>
        </p:txBody>
      </p:sp>
    </p:spTree>
    <p:extLst>
      <p:ext uri="{BB962C8B-B14F-4D97-AF65-F5344CB8AC3E}">
        <p14:creationId xmlns:p14="http://schemas.microsoft.com/office/powerpoint/2010/main" val="3055624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7A9FCF9E-EEB9-6123-28A4-62FEFEFDB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541427"/>
              </p:ext>
            </p:extLst>
          </p:nvPr>
        </p:nvGraphicFramePr>
        <p:xfrm>
          <a:off x="1515226" y="1092500"/>
          <a:ext cx="10008080" cy="423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010">
                  <a:extLst>
                    <a:ext uri="{9D8B030D-6E8A-4147-A177-3AD203B41FA5}">
                      <a16:colId xmlns:a16="http://schemas.microsoft.com/office/drawing/2014/main" val="263272669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5725678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86562825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1153273829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488519011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92457942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71691485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2119419297"/>
                    </a:ext>
                  </a:extLst>
                </a:gridCol>
              </a:tblGrid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27305"/>
                  </a:ext>
                </a:extLst>
              </a:tr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1767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AF229D5-2050-8C96-7DAC-4851C477A017}"/>
              </a:ext>
            </a:extLst>
          </p:cNvPr>
          <p:cNvGrpSpPr/>
          <p:nvPr/>
        </p:nvGrpSpPr>
        <p:grpSpPr>
          <a:xfrm>
            <a:off x="1601133" y="1117524"/>
            <a:ext cx="1144013" cy="900000"/>
            <a:chOff x="103874" y="76274"/>
            <a:chExt cx="1144013" cy="90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C6305F-EA13-DE98-34D7-721197D6B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325"/>
            <a:stretch/>
          </p:blipFill>
          <p:spPr>
            <a:xfrm>
              <a:off x="103874" y="76274"/>
              <a:ext cx="1144013" cy="90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C6B3EA-104A-1E4A-8167-ADECE1F03BB8}"/>
                </a:ext>
              </a:extLst>
            </p:cNvPr>
            <p:cNvSpPr txBox="1"/>
            <p:nvPr/>
          </p:nvSpPr>
          <p:spPr>
            <a:xfrm>
              <a:off x="187876" y="621698"/>
              <a:ext cx="4649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3UH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9666D6-4789-9BF1-DB30-6AF7C08A709A}"/>
              </a:ext>
            </a:extLst>
          </p:cNvPr>
          <p:cNvGrpSpPr/>
          <p:nvPr/>
        </p:nvGrpSpPr>
        <p:grpSpPr>
          <a:xfrm>
            <a:off x="2814746" y="1120570"/>
            <a:ext cx="1164589" cy="900000"/>
            <a:chOff x="1171832" y="24400"/>
            <a:chExt cx="1164589" cy="9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38772B-58CE-ED24-BCCD-38D5EAF4F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979" b="15898"/>
            <a:stretch/>
          </p:blipFill>
          <p:spPr>
            <a:xfrm>
              <a:off x="1171832" y="24400"/>
              <a:ext cx="1164589" cy="90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5E065B-4E2C-5652-EB90-F7FEE613AFF1}"/>
                </a:ext>
              </a:extLst>
            </p:cNvPr>
            <p:cNvSpPr txBox="1"/>
            <p:nvPr/>
          </p:nvSpPr>
          <p:spPr>
            <a:xfrm>
              <a:off x="1272914" y="596684"/>
              <a:ext cx="4649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4UH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6A5B37-DA06-4EEE-6938-FDE6F683913F}"/>
              </a:ext>
            </a:extLst>
          </p:cNvPr>
          <p:cNvGrpSpPr/>
          <p:nvPr/>
        </p:nvGrpSpPr>
        <p:grpSpPr>
          <a:xfrm>
            <a:off x="6560407" y="3258401"/>
            <a:ext cx="1177392" cy="900000"/>
            <a:chOff x="2247490" y="24400"/>
            <a:chExt cx="1177392" cy="9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769B33-D749-5149-7B15-D39881131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730" b="15898"/>
            <a:stretch/>
          </p:blipFill>
          <p:spPr>
            <a:xfrm>
              <a:off x="2247490" y="24400"/>
              <a:ext cx="1177392" cy="90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89ABD7-B7DF-DC95-2FCC-35DCD44D16CA}"/>
                </a:ext>
              </a:extLst>
            </p:cNvPr>
            <p:cNvSpPr txBox="1"/>
            <p:nvPr/>
          </p:nvSpPr>
          <p:spPr>
            <a:xfrm>
              <a:off x="2358558" y="586440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19UH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5F597B-4741-28D8-2994-5B00D81DB4BC}"/>
              </a:ext>
            </a:extLst>
          </p:cNvPr>
          <p:cNvGrpSpPr/>
          <p:nvPr/>
        </p:nvGrpSpPr>
        <p:grpSpPr>
          <a:xfrm>
            <a:off x="7796851" y="3258401"/>
            <a:ext cx="1185512" cy="900000"/>
            <a:chOff x="3337473" y="23933"/>
            <a:chExt cx="1185512" cy="90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37D422-1AF9-C15C-62A0-113D4FA08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199" b="15898"/>
            <a:stretch/>
          </p:blipFill>
          <p:spPr>
            <a:xfrm>
              <a:off x="3337473" y="23933"/>
              <a:ext cx="1185512" cy="90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0EACC-FD3A-AD22-B7AC-C73D7699FE6F}"/>
                </a:ext>
              </a:extLst>
            </p:cNvPr>
            <p:cNvSpPr txBox="1"/>
            <p:nvPr/>
          </p:nvSpPr>
          <p:spPr>
            <a:xfrm>
              <a:off x="3425758" y="585301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20UH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8EB3E-2EF8-D8B7-1274-F6716C020F71}"/>
              </a:ext>
            </a:extLst>
          </p:cNvPr>
          <p:cNvGrpSpPr/>
          <p:nvPr/>
        </p:nvGrpSpPr>
        <p:grpSpPr>
          <a:xfrm>
            <a:off x="4046903" y="1126836"/>
            <a:ext cx="1195343" cy="900000"/>
            <a:chOff x="69026" y="930338"/>
            <a:chExt cx="1195343" cy="900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B75F4E-9D91-292D-B519-BC0DDAA81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6892" b="15762"/>
            <a:stretch/>
          </p:blipFill>
          <p:spPr>
            <a:xfrm>
              <a:off x="69026" y="930338"/>
              <a:ext cx="1195343" cy="90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D5C294-2139-C5FD-15DA-32E59A176BE6}"/>
                </a:ext>
              </a:extLst>
            </p:cNvPr>
            <p:cNvSpPr txBox="1"/>
            <p:nvPr/>
          </p:nvSpPr>
          <p:spPr>
            <a:xfrm>
              <a:off x="162961" y="1475008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5F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5562A9-CBC5-719A-00C4-516147BFFC6B}"/>
              </a:ext>
            </a:extLst>
          </p:cNvPr>
          <p:cNvGrpSpPr/>
          <p:nvPr/>
        </p:nvGrpSpPr>
        <p:grpSpPr>
          <a:xfrm>
            <a:off x="5303837" y="1126836"/>
            <a:ext cx="1183430" cy="900000"/>
            <a:chOff x="1166587" y="930338"/>
            <a:chExt cx="1183430" cy="900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91DEB-50ED-3E08-D2A6-7E0E7E9C9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6667" b="15311"/>
            <a:stretch/>
          </p:blipFill>
          <p:spPr>
            <a:xfrm>
              <a:off x="1166587" y="930338"/>
              <a:ext cx="1183430" cy="90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727869-7B96-1EEA-26E1-560E3C360861}"/>
                </a:ext>
              </a:extLst>
            </p:cNvPr>
            <p:cNvSpPr txBox="1"/>
            <p:nvPr/>
          </p:nvSpPr>
          <p:spPr>
            <a:xfrm>
              <a:off x="1279833" y="1475008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6F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6262D7-536A-D6A9-1D6C-7BCCB13E9D6E}"/>
              </a:ext>
            </a:extLst>
          </p:cNvPr>
          <p:cNvGrpSpPr/>
          <p:nvPr/>
        </p:nvGrpSpPr>
        <p:grpSpPr>
          <a:xfrm>
            <a:off x="9046425" y="3280521"/>
            <a:ext cx="1211607" cy="900000"/>
            <a:chOff x="2231843" y="930338"/>
            <a:chExt cx="1211607" cy="90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20FC3E1-AF57-951D-4B25-F2640B987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8249" b="15311"/>
            <a:stretch/>
          </p:blipFill>
          <p:spPr>
            <a:xfrm>
              <a:off x="2231843" y="930338"/>
              <a:ext cx="1211607" cy="90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A46CF3-6A41-1F60-79EB-DD49C300F4FA}"/>
                </a:ext>
              </a:extLst>
            </p:cNvPr>
            <p:cNvSpPr txBox="1"/>
            <p:nvPr/>
          </p:nvSpPr>
          <p:spPr>
            <a:xfrm>
              <a:off x="2332711" y="1491209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21F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9CA608-C2CA-8090-503A-3DBD119E27D3}"/>
              </a:ext>
            </a:extLst>
          </p:cNvPr>
          <p:cNvGrpSpPr/>
          <p:nvPr/>
        </p:nvGrpSpPr>
        <p:grpSpPr>
          <a:xfrm>
            <a:off x="10339335" y="3258401"/>
            <a:ext cx="1109743" cy="900000"/>
            <a:chOff x="3352937" y="918947"/>
            <a:chExt cx="1109743" cy="900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9B718A-C13D-CF30-6CAA-DC71AAC44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6667" r="6850" b="15763"/>
            <a:stretch/>
          </p:blipFill>
          <p:spPr>
            <a:xfrm>
              <a:off x="3352937" y="918947"/>
              <a:ext cx="1109743" cy="90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03D239-FD2C-22E3-A0C7-95F590342306}"/>
                </a:ext>
              </a:extLst>
            </p:cNvPr>
            <p:cNvSpPr txBox="1"/>
            <p:nvPr/>
          </p:nvSpPr>
          <p:spPr>
            <a:xfrm>
              <a:off x="3432742" y="1475008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22F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3FBE92-A203-4EE9-9FEC-F659753DC3DD}"/>
              </a:ext>
            </a:extLst>
          </p:cNvPr>
          <p:cNvGrpSpPr/>
          <p:nvPr/>
        </p:nvGrpSpPr>
        <p:grpSpPr>
          <a:xfrm>
            <a:off x="6543764" y="1119882"/>
            <a:ext cx="1190535" cy="900000"/>
            <a:chOff x="52175" y="1778548"/>
            <a:chExt cx="1190535" cy="900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FB3A1CD-821F-289B-17EA-AEA3C1590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6667" b="14859"/>
            <a:stretch/>
          </p:blipFill>
          <p:spPr>
            <a:xfrm>
              <a:off x="52175" y="1778548"/>
              <a:ext cx="1190535" cy="90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C58D82-1EBF-B94E-B65D-01E2DC195419}"/>
                </a:ext>
              </a:extLst>
            </p:cNvPr>
            <p:cNvSpPr txBox="1"/>
            <p:nvPr/>
          </p:nvSpPr>
          <p:spPr>
            <a:xfrm>
              <a:off x="147048" y="2309366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9H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2D6CE9-A9A5-EC81-093B-DEFD568A3D74}"/>
              </a:ext>
            </a:extLst>
          </p:cNvPr>
          <p:cNvGrpSpPr/>
          <p:nvPr/>
        </p:nvGrpSpPr>
        <p:grpSpPr>
          <a:xfrm>
            <a:off x="7782929" y="1134673"/>
            <a:ext cx="1211607" cy="900000"/>
            <a:chOff x="1151725" y="1792004"/>
            <a:chExt cx="1211607" cy="900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CCDC5FA-D7AE-D1F9-C999-BB90E9A72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7118" b="16440"/>
            <a:stretch/>
          </p:blipFill>
          <p:spPr>
            <a:xfrm>
              <a:off x="1151725" y="1792004"/>
              <a:ext cx="1211607" cy="90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D723AA-627B-A212-F324-AFE692F45489}"/>
                </a:ext>
              </a:extLst>
            </p:cNvPr>
            <p:cNvSpPr txBox="1"/>
            <p:nvPr/>
          </p:nvSpPr>
          <p:spPr>
            <a:xfrm>
              <a:off x="1255376" y="2333812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10H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57CAD-878A-5B92-6805-26EFB869D8AF}"/>
              </a:ext>
            </a:extLst>
          </p:cNvPr>
          <p:cNvGrpSpPr/>
          <p:nvPr/>
        </p:nvGrpSpPr>
        <p:grpSpPr>
          <a:xfrm>
            <a:off x="10298534" y="1124604"/>
            <a:ext cx="1191346" cy="885840"/>
            <a:chOff x="2279603" y="1794175"/>
            <a:chExt cx="1191346" cy="8858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50BDE1C-682C-16AA-ABCF-8A5112CD7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6721" b="16215"/>
            <a:stretch/>
          </p:blipFill>
          <p:spPr>
            <a:xfrm>
              <a:off x="2279603" y="1794175"/>
              <a:ext cx="1191346" cy="8858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085A82-50EA-7E04-30F0-535CBB3EC1C7}"/>
                </a:ext>
              </a:extLst>
            </p:cNvPr>
            <p:cNvSpPr txBox="1"/>
            <p:nvPr/>
          </p:nvSpPr>
          <p:spPr>
            <a:xfrm>
              <a:off x="2381954" y="2342448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12H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A1D80A-6B54-CAF6-700C-FF8D79ECD232}"/>
              </a:ext>
            </a:extLst>
          </p:cNvPr>
          <p:cNvGrpSpPr/>
          <p:nvPr/>
        </p:nvGrpSpPr>
        <p:grpSpPr>
          <a:xfrm>
            <a:off x="2789567" y="3273652"/>
            <a:ext cx="1211607" cy="900000"/>
            <a:chOff x="3376656" y="1812390"/>
            <a:chExt cx="1211607" cy="900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1746BBC-03B7-2532-9A86-7A8E4C800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7344" b="16215"/>
            <a:stretch/>
          </p:blipFill>
          <p:spPr>
            <a:xfrm>
              <a:off x="3376656" y="1812390"/>
              <a:ext cx="1211607" cy="9000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666150-537B-2C93-A2A6-C40168FA2868}"/>
                </a:ext>
              </a:extLst>
            </p:cNvPr>
            <p:cNvSpPr txBox="1"/>
            <p:nvPr/>
          </p:nvSpPr>
          <p:spPr>
            <a:xfrm>
              <a:off x="3487302" y="2365581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13H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3AF37FE-B65C-A03B-0042-00394959FDCC}"/>
              </a:ext>
            </a:extLst>
          </p:cNvPr>
          <p:cNvGrpSpPr/>
          <p:nvPr/>
        </p:nvGrpSpPr>
        <p:grpSpPr>
          <a:xfrm>
            <a:off x="9043166" y="1126836"/>
            <a:ext cx="1199368" cy="900000"/>
            <a:chOff x="36262" y="2634578"/>
            <a:chExt cx="1199368" cy="900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02EF08E-9038-8E26-0B9F-244D1261D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6441" b="16441"/>
            <a:stretch/>
          </p:blipFill>
          <p:spPr>
            <a:xfrm>
              <a:off x="36262" y="2634578"/>
              <a:ext cx="1199368" cy="900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4CB1BE-1775-91D4-0E79-12CD79C82208}"/>
                </a:ext>
              </a:extLst>
            </p:cNvPr>
            <p:cNvSpPr txBox="1"/>
            <p:nvPr/>
          </p:nvSpPr>
          <p:spPr>
            <a:xfrm>
              <a:off x="139451" y="3191852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11UF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C86A09-4A5D-AB0B-4982-1BA36640478F}"/>
              </a:ext>
            </a:extLst>
          </p:cNvPr>
          <p:cNvGrpSpPr/>
          <p:nvPr/>
        </p:nvGrpSpPr>
        <p:grpSpPr>
          <a:xfrm>
            <a:off x="1534571" y="3275092"/>
            <a:ext cx="1219906" cy="877721"/>
            <a:chOff x="1138652" y="2626758"/>
            <a:chExt cx="1219906" cy="87772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08BDCB5-9255-264B-B2B1-C6167C2DA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7748" b="18079"/>
            <a:stretch/>
          </p:blipFill>
          <p:spPr>
            <a:xfrm>
              <a:off x="1138652" y="2626758"/>
              <a:ext cx="1219906" cy="87772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AA61836-305E-E91A-0EB4-4726195F2CE0}"/>
                </a:ext>
              </a:extLst>
            </p:cNvPr>
            <p:cNvSpPr txBox="1"/>
            <p:nvPr/>
          </p:nvSpPr>
          <p:spPr>
            <a:xfrm>
              <a:off x="1240817" y="3182022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12UF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ECEE85-4011-A31A-0051-55F01E4DF205}"/>
              </a:ext>
            </a:extLst>
          </p:cNvPr>
          <p:cNvGrpSpPr/>
          <p:nvPr/>
        </p:nvGrpSpPr>
        <p:grpSpPr>
          <a:xfrm>
            <a:off x="4055631" y="3280521"/>
            <a:ext cx="1191346" cy="900000"/>
            <a:chOff x="2266937" y="2626758"/>
            <a:chExt cx="1191346" cy="9000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3E052DC-5597-93EA-0C5B-E308F7444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16667" b="15763"/>
            <a:stretch/>
          </p:blipFill>
          <p:spPr>
            <a:xfrm>
              <a:off x="2266937" y="2626758"/>
              <a:ext cx="1191346" cy="900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B971707-DE72-9DA7-C34D-2CDF35AC8A18}"/>
                </a:ext>
              </a:extLst>
            </p:cNvPr>
            <p:cNvSpPr txBox="1"/>
            <p:nvPr/>
          </p:nvSpPr>
          <p:spPr>
            <a:xfrm>
              <a:off x="2373190" y="3185811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14UF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E4B048-8124-B3B3-CA0E-DAA581F31DA4}"/>
              </a:ext>
            </a:extLst>
          </p:cNvPr>
          <p:cNvGrpSpPr/>
          <p:nvPr/>
        </p:nvGrpSpPr>
        <p:grpSpPr>
          <a:xfrm>
            <a:off x="5289748" y="3274390"/>
            <a:ext cx="1211607" cy="900000"/>
            <a:chOff x="3376959" y="2626046"/>
            <a:chExt cx="1211607" cy="9000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D7F8DB9-2EDE-B3C7-9652-52905455A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7118" b="16440"/>
            <a:stretch/>
          </p:blipFill>
          <p:spPr>
            <a:xfrm>
              <a:off x="3376959" y="2626046"/>
              <a:ext cx="1211607" cy="900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AEA01E-ED76-36F1-23B2-6F8AA39FC813}"/>
                </a:ext>
              </a:extLst>
            </p:cNvPr>
            <p:cNvSpPr txBox="1"/>
            <p:nvPr/>
          </p:nvSpPr>
          <p:spPr>
            <a:xfrm>
              <a:off x="3470331" y="3203047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15UF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1220637E-B15C-3C94-7F1F-AF66E913828A}"/>
              </a:ext>
            </a:extLst>
          </p:cNvPr>
          <p:cNvSpPr txBox="1"/>
          <p:nvPr/>
        </p:nvSpPr>
        <p:spPr>
          <a:xfrm>
            <a:off x="1500303" y="2067884"/>
            <a:ext cx="99487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25.07463583               28.02329531                26.70475096                26.49937899                26.69093111               25.00508199                27.60314748                26.1664469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5F7695-C2BA-D87F-0ECD-BEA0DD51EF40}"/>
              </a:ext>
            </a:extLst>
          </p:cNvPr>
          <p:cNvSpPr txBox="1"/>
          <p:nvPr/>
        </p:nvSpPr>
        <p:spPr>
          <a:xfrm>
            <a:off x="1474476" y="4185604"/>
            <a:ext cx="10008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26.83100281                30.78686829                26.3334142                  29.00745472                27.27643076                25.62265796                25.8714303                 25.98227524</a:t>
            </a:r>
            <a:endParaRPr lang="da-DK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7323428-083B-4B7C-1CE2-30361B572751}"/>
              </a:ext>
            </a:extLst>
          </p:cNvPr>
          <p:cNvSpPr txBox="1"/>
          <p:nvPr/>
        </p:nvSpPr>
        <p:spPr>
          <a:xfrm>
            <a:off x="1499966" y="2227993"/>
            <a:ext cx="9974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36.50796905               37.8888487                  49.93184145                37.35135372                39.06355563               39.29838897                36.27237264                44.98530135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B1773A-217F-8962-AB52-7C85BA6FF90F}"/>
              </a:ext>
            </a:extLst>
          </p:cNvPr>
          <p:cNvSpPr txBox="1"/>
          <p:nvPr/>
        </p:nvSpPr>
        <p:spPr>
          <a:xfrm>
            <a:off x="1474476" y="4377748"/>
            <a:ext cx="10008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34.21509704                38.19913376                42.50375854                37.29622274                40.05884986                37.58121791               40.34996152                38.71396656</a:t>
            </a:r>
          </a:p>
        </p:txBody>
      </p:sp>
      <p:pic>
        <p:nvPicPr>
          <p:cNvPr id="133" name="Picture 132" descr="A picture containing indoor&#10;&#10;Description automatically generated">
            <a:extLst>
              <a:ext uri="{FF2B5EF4-FFF2-40B4-BE49-F238E27FC236}">
                <a16:creationId xmlns:a16="http://schemas.microsoft.com/office/drawing/2014/main" id="{5A54CCC5-9246-3BBF-63AA-E8ED677231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926" y="2482078"/>
            <a:ext cx="612144" cy="649622"/>
          </a:xfrm>
          <a:prstGeom prst="rect">
            <a:avLst/>
          </a:prstGeom>
        </p:spPr>
      </p:pic>
      <p:pic>
        <p:nvPicPr>
          <p:cNvPr id="165" name="Picture 164" descr="A picture containing indoor&#10;&#10;Description automatically generated">
            <a:extLst>
              <a:ext uri="{FF2B5EF4-FFF2-40B4-BE49-F238E27FC236}">
                <a16:creationId xmlns:a16="http://schemas.microsoft.com/office/drawing/2014/main" id="{F0DCBE02-FD67-7C80-344B-EBCE61DD18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2920" y="2482078"/>
            <a:ext cx="612144" cy="649623"/>
          </a:xfrm>
          <a:prstGeom prst="rect">
            <a:avLst/>
          </a:prstGeom>
        </p:spPr>
      </p:pic>
      <p:pic>
        <p:nvPicPr>
          <p:cNvPr id="167" name="Picture 166" descr="A picture containing indoor&#10;&#10;Description automatically generated">
            <a:extLst>
              <a:ext uri="{FF2B5EF4-FFF2-40B4-BE49-F238E27FC236}">
                <a16:creationId xmlns:a16="http://schemas.microsoft.com/office/drawing/2014/main" id="{DC304D4A-A771-FD7A-8656-F0C1489379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94" y="2498067"/>
            <a:ext cx="612145" cy="649624"/>
          </a:xfrm>
          <a:prstGeom prst="rect">
            <a:avLst/>
          </a:prstGeom>
        </p:spPr>
      </p:pic>
      <p:pic>
        <p:nvPicPr>
          <p:cNvPr id="169" name="Picture 168" descr="A picture containing indoor&#10;&#10;Description automatically generated">
            <a:extLst>
              <a:ext uri="{FF2B5EF4-FFF2-40B4-BE49-F238E27FC236}">
                <a16:creationId xmlns:a16="http://schemas.microsoft.com/office/drawing/2014/main" id="{2024E7EA-B545-99FF-DC39-B98A054CF5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5114" y="2482078"/>
            <a:ext cx="612147" cy="649625"/>
          </a:xfrm>
          <a:prstGeom prst="rect">
            <a:avLst/>
          </a:prstGeom>
        </p:spPr>
      </p:pic>
      <p:pic>
        <p:nvPicPr>
          <p:cNvPr id="171" name="Picture 170" descr="A picture containing indoor&#10;&#10;Description automatically generated">
            <a:extLst>
              <a:ext uri="{FF2B5EF4-FFF2-40B4-BE49-F238E27FC236}">
                <a16:creationId xmlns:a16="http://schemas.microsoft.com/office/drawing/2014/main" id="{3B37AF25-319F-7EE9-B042-E73173DF96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011" y="2470688"/>
            <a:ext cx="617910" cy="655741"/>
          </a:xfrm>
          <a:prstGeom prst="rect">
            <a:avLst/>
          </a:prstGeom>
        </p:spPr>
      </p:pic>
      <p:pic>
        <p:nvPicPr>
          <p:cNvPr id="173" name="Picture 172" descr="A picture containing indoor&#10;&#10;Description automatically generated">
            <a:extLst>
              <a:ext uri="{FF2B5EF4-FFF2-40B4-BE49-F238E27FC236}">
                <a16:creationId xmlns:a16="http://schemas.microsoft.com/office/drawing/2014/main" id="{13314EEC-2C0A-E7CF-BE4C-99690B5141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4022" y="2484465"/>
            <a:ext cx="618425" cy="656289"/>
          </a:xfrm>
          <a:prstGeom prst="rect">
            <a:avLst/>
          </a:prstGeom>
        </p:spPr>
      </p:pic>
      <p:pic>
        <p:nvPicPr>
          <p:cNvPr id="175" name="Picture 174" descr="A picture containing indoor&#10;&#10;Description automatically generated">
            <a:extLst>
              <a:ext uri="{FF2B5EF4-FFF2-40B4-BE49-F238E27FC236}">
                <a16:creationId xmlns:a16="http://schemas.microsoft.com/office/drawing/2014/main" id="{3254F859-7C0C-B385-0F4E-5639144EF8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9547" y="2484423"/>
            <a:ext cx="617912" cy="655743"/>
          </a:xfrm>
          <a:prstGeom prst="rect">
            <a:avLst/>
          </a:prstGeom>
        </p:spPr>
      </p:pic>
      <p:pic>
        <p:nvPicPr>
          <p:cNvPr id="177" name="Picture 176" descr="A picture containing indoor&#10;&#10;Description automatically generated">
            <a:extLst>
              <a:ext uri="{FF2B5EF4-FFF2-40B4-BE49-F238E27FC236}">
                <a16:creationId xmlns:a16="http://schemas.microsoft.com/office/drawing/2014/main" id="{A7BA18BD-8AEF-CA32-98EA-432D37B434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1744" y="2478746"/>
            <a:ext cx="618423" cy="656286"/>
          </a:xfrm>
          <a:prstGeom prst="rect">
            <a:avLst/>
          </a:prstGeom>
        </p:spPr>
      </p:pic>
      <p:pic>
        <p:nvPicPr>
          <p:cNvPr id="179" name="Picture 178" descr="A picture containing indoor&#10;&#10;Description automatically generated">
            <a:extLst>
              <a:ext uri="{FF2B5EF4-FFF2-40B4-BE49-F238E27FC236}">
                <a16:creationId xmlns:a16="http://schemas.microsoft.com/office/drawing/2014/main" id="{95A1832E-8180-1FE9-5DBF-BA342947FC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444" y="4613256"/>
            <a:ext cx="607115" cy="644286"/>
          </a:xfrm>
          <a:prstGeom prst="rect">
            <a:avLst/>
          </a:prstGeom>
        </p:spPr>
      </p:pic>
      <p:pic>
        <p:nvPicPr>
          <p:cNvPr id="181" name="Picture 180" descr="A picture containing indoor&#10;&#10;Description automatically generated">
            <a:extLst>
              <a:ext uri="{FF2B5EF4-FFF2-40B4-BE49-F238E27FC236}">
                <a16:creationId xmlns:a16="http://schemas.microsoft.com/office/drawing/2014/main" id="{C678E287-263C-C9E7-BFEB-277F4040A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102" y="4613255"/>
            <a:ext cx="607117" cy="644287"/>
          </a:xfrm>
          <a:prstGeom prst="rect">
            <a:avLst/>
          </a:prstGeom>
        </p:spPr>
      </p:pic>
      <p:pic>
        <p:nvPicPr>
          <p:cNvPr id="183" name="Picture 182" descr="A picture containing indoor&#10;&#10;Description automatically generated">
            <a:extLst>
              <a:ext uri="{FF2B5EF4-FFF2-40B4-BE49-F238E27FC236}">
                <a16:creationId xmlns:a16="http://schemas.microsoft.com/office/drawing/2014/main" id="{5D0F9382-094C-A6F0-07C8-06371DE34D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3344" y="4613254"/>
            <a:ext cx="607117" cy="644287"/>
          </a:xfrm>
          <a:prstGeom prst="rect">
            <a:avLst/>
          </a:prstGeom>
        </p:spPr>
      </p:pic>
      <p:pic>
        <p:nvPicPr>
          <p:cNvPr id="185" name="Picture 184" descr="A picture containing indoor&#10;&#10;Description automatically generated">
            <a:extLst>
              <a:ext uri="{FF2B5EF4-FFF2-40B4-BE49-F238E27FC236}">
                <a16:creationId xmlns:a16="http://schemas.microsoft.com/office/drawing/2014/main" id="{5F2C85E2-98C2-0D1C-A66E-BA1F98C85E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5668" y="4613253"/>
            <a:ext cx="607117" cy="644287"/>
          </a:xfrm>
          <a:prstGeom prst="rect">
            <a:avLst/>
          </a:prstGeom>
        </p:spPr>
      </p:pic>
      <p:pic>
        <p:nvPicPr>
          <p:cNvPr id="187" name="Picture 186" descr="A picture containing indoor&#10;&#10;Description automatically generated">
            <a:extLst>
              <a:ext uri="{FF2B5EF4-FFF2-40B4-BE49-F238E27FC236}">
                <a16:creationId xmlns:a16="http://schemas.microsoft.com/office/drawing/2014/main" id="{7E664C25-165E-7E1F-DA4B-DE34C5A1B6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4407" y="4642947"/>
            <a:ext cx="607117" cy="644287"/>
          </a:xfrm>
          <a:prstGeom prst="rect">
            <a:avLst/>
          </a:prstGeom>
        </p:spPr>
      </p:pic>
      <p:pic>
        <p:nvPicPr>
          <p:cNvPr id="189" name="Picture 18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8A0DC8-6594-E3A6-DFAC-1AF09E48B2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8908" y="4613253"/>
            <a:ext cx="607117" cy="644287"/>
          </a:xfrm>
          <a:prstGeom prst="rect">
            <a:avLst/>
          </a:prstGeom>
        </p:spPr>
      </p:pic>
      <p:pic>
        <p:nvPicPr>
          <p:cNvPr id="191" name="Picture 190" descr="A picture containing indoor&#10;&#10;Description automatically generated">
            <a:extLst>
              <a:ext uri="{FF2B5EF4-FFF2-40B4-BE49-F238E27FC236}">
                <a16:creationId xmlns:a16="http://schemas.microsoft.com/office/drawing/2014/main" id="{018DABD9-B85E-8CF5-CE11-D1215FA578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5713" y="4613252"/>
            <a:ext cx="607117" cy="644287"/>
          </a:xfrm>
          <a:prstGeom prst="rect">
            <a:avLst/>
          </a:prstGeom>
        </p:spPr>
      </p:pic>
      <p:pic>
        <p:nvPicPr>
          <p:cNvPr id="193" name="Picture 192" descr="A picture containing indoor&#10;&#10;Description automatically generated">
            <a:extLst>
              <a:ext uri="{FF2B5EF4-FFF2-40B4-BE49-F238E27FC236}">
                <a16:creationId xmlns:a16="http://schemas.microsoft.com/office/drawing/2014/main" id="{D3603D03-5342-A774-A21A-F68850C50E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1397" y="4642946"/>
            <a:ext cx="607117" cy="644287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B9D3F1D1-9AFE-AE8F-34D5-25A3A68DC361}"/>
              </a:ext>
            </a:extLst>
          </p:cNvPr>
          <p:cNvSpPr txBox="1"/>
          <p:nvPr/>
        </p:nvSpPr>
        <p:spPr>
          <a:xfrm>
            <a:off x="1178781" y="2066790"/>
            <a:ext cx="337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Rq</a:t>
            </a:r>
            <a:endParaRPr lang="da-DK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3216744-C420-AD3D-5EEA-E07FE1245B9A}"/>
              </a:ext>
            </a:extLst>
          </p:cNvPr>
          <p:cNvSpPr txBox="1"/>
          <p:nvPr/>
        </p:nvSpPr>
        <p:spPr>
          <a:xfrm>
            <a:off x="1186568" y="4196482"/>
            <a:ext cx="337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Rq</a:t>
            </a:r>
            <a:endParaRPr lang="da-DK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79B734E-4DF5-19BA-C742-EFFC7C2760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66" y="358127"/>
            <a:ext cx="663325" cy="663325"/>
          </a:xfrm>
          <a:prstGeom prst="rect">
            <a:avLst/>
          </a:prstGeom>
        </p:spPr>
      </p:pic>
      <p:pic>
        <p:nvPicPr>
          <p:cNvPr id="53" name="Picture 5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BE33CA75-017F-5221-9941-B6BAD2D3D3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38" y="367985"/>
            <a:ext cx="657226" cy="657226"/>
          </a:xfrm>
          <a:prstGeom prst="rect">
            <a:avLst/>
          </a:prstGeom>
        </p:spPr>
      </p:pic>
      <p:pic>
        <p:nvPicPr>
          <p:cNvPr id="56" name="Picture 55" descr="A picture containing text, nature, wave&#10;&#10;Description automatically generated">
            <a:extLst>
              <a:ext uri="{FF2B5EF4-FFF2-40B4-BE49-F238E27FC236}">
                <a16:creationId xmlns:a16="http://schemas.microsoft.com/office/drawing/2014/main" id="{457D729F-243C-79D6-F8E5-BBAFE5913E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4" y="356678"/>
            <a:ext cx="652715" cy="652715"/>
          </a:xfrm>
          <a:prstGeom prst="rect">
            <a:avLst/>
          </a:prstGeom>
        </p:spPr>
      </p:pic>
      <p:pic>
        <p:nvPicPr>
          <p:cNvPr id="58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2F9C51FA-A67C-F3E1-F001-14C2249753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0" y="349941"/>
            <a:ext cx="668091" cy="668091"/>
          </a:xfrm>
          <a:prstGeom prst="rect">
            <a:avLst/>
          </a:prstGeom>
        </p:spPr>
      </p:pic>
      <p:pic>
        <p:nvPicPr>
          <p:cNvPr id="60" name="Picture 59" descr="A picture containing green, yellow&#10;&#10;Description automatically generated">
            <a:extLst>
              <a:ext uri="{FF2B5EF4-FFF2-40B4-BE49-F238E27FC236}">
                <a16:creationId xmlns:a16="http://schemas.microsoft.com/office/drawing/2014/main" id="{96F45BA7-F495-491F-0A9A-C9051D2351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86" y="367045"/>
            <a:ext cx="639209" cy="639209"/>
          </a:xfrm>
          <a:prstGeom prst="rect">
            <a:avLst/>
          </a:prstGeom>
        </p:spPr>
      </p:pic>
      <p:pic>
        <p:nvPicPr>
          <p:cNvPr id="62" name="Picture 61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4CD98889-E0EA-A63F-166A-F7DAFD5BFE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94" y="363850"/>
            <a:ext cx="647833" cy="647833"/>
          </a:xfrm>
          <a:prstGeom prst="rect">
            <a:avLst/>
          </a:prstGeom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141E30B3-889E-16BA-F6AB-ECDCD1E6EF2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05" y="344615"/>
            <a:ext cx="668091" cy="668091"/>
          </a:xfrm>
          <a:prstGeom prst="rect">
            <a:avLst/>
          </a:prstGeom>
        </p:spPr>
      </p:pic>
      <p:pic>
        <p:nvPicPr>
          <p:cNvPr id="68" name="Picture 67" descr="Background pattern&#10;&#10;Description automatically generated">
            <a:extLst>
              <a:ext uri="{FF2B5EF4-FFF2-40B4-BE49-F238E27FC236}">
                <a16:creationId xmlns:a16="http://schemas.microsoft.com/office/drawing/2014/main" id="{C428C265-B3FC-8B8A-375B-068ADF402FE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" y="5204838"/>
            <a:ext cx="662216" cy="662216"/>
          </a:xfrm>
          <a:prstGeom prst="rect">
            <a:avLst/>
          </a:prstGeom>
        </p:spPr>
      </p:pic>
      <p:pic>
        <p:nvPicPr>
          <p:cNvPr id="70" name="Picture 69" descr="Background pattern&#10;&#10;Description automatically generated">
            <a:extLst>
              <a:ext uri="{FF2B5EF4-FFF2-40B4-BE49-F238E27FC236}">
                <a16:creationId xmlns:a16="http://schemas.microsoft.com/office/drawing/2014/main" id="{D7E385A4-ECE5-3407-71A1-F7182CCE341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96" y="354067"/>
            <a:ext cx="665164" cy="665164"/>
          </a:xfrm>
          <a:prstGeom prst="rect">
            <a:avLst/>
          </a:prstGeom>
        </p:spPr>
      </p:pic>
      <p:pic>
        <p:nvPicPr>
          <p:cNvPr id="72" name="Picture 71" descr="Background pattern&#10;&#10;Description automatically generated">
            <a:extLst>
              <a:ext uri="{FF2B5EF4-FFF2-40B4-BE49-F238E27FC236}">
                <a16:creationId xmlns:a16="http://schemas.microsoft.com/office/drawing/2014/main" id="{36DDBD79-E467-E93E-2001-9990C70F4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674" y="343502"/>
            <a:ext cx="663325" cy="663325"/>
          </a:xfrm>
          <a:prstGeom prst="rect">
            <a:avLst/>
          </a:prstGeom>
        </p:spPr>
      </p:pic>
      <p:pic>
        <p:nvPicPr>
          <p:cNvPr id="74" name="Picture 73" descr="A picture containing indoor, green, outdoor object&#10;&#10;Description automatically generated">
            <a:extLst>
              <a:ext uri="{FF2B5EF4-FFF2-40B4-BE49-F238E27FC236}">
                <a16:creationId xmlns:a16="http://schemas.microsoft.com/office/drawing/2014/main" id="{4FEA1E5A-A4C3-AC2A-165C-0A7480E3C8C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66" y="363431"/>
            <a:ext cx="657227" cy="657227"/>
          </a:xfrm>
          <a:prstGeom prst="rect">
            <a:avLst/>
          </a:prstGeom>
        </p:spPr>
      </p:pic>
      <p:pic>
        <p:nvPicPr>
          <p:cNvPr id="76" name="Picture 75" descr="Background pattern&#10;&#10;Description automatically generated">
            <a:extLst>
              <a:ext uri="{FF2B5EF4-FFF2-40B4-BE49-F238E27FC236}">
                <a16:creationId xmlns:a16="http://schemas.microsoft.com/office/drawing/2014/main" id="{BC1FB590-081B-57AA-1D2D-179FB06C64E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64" y="5360763"/>
            <a:ext cx="645158" cy="645158"/>
          </a:xfrm>
          <a:prstGeom prst="rect">
            <a:avLst/>
          </a:prstGeom>
        </p:spPr>
      </p:pic>
      <p:pic>
        <p:nvPicPr>
          <p:cNvPr id="78" name="Picture 77" descr="Background pattern&#10;&#10;Description automatically generated">
            <a:extLst>
              <a:ext uri="{FF2B5EF4-FFF2-40B4-BE49-F238E27FC236}">
                <a16:creationId xmlns:a16="http://schemas.microsoft.com/office/drawing/2014/main" id="{D35E6D19-BF62-E9F2-07CF-B07DABE718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78" y="5342107"/>
            <a:ext cx="645158" cy="645158"/>
          </a:xfrm>
          <a:prstGeom prst="rect">
            <a:avLst/>
          </a:prstGeom>
        </p:spPr>
      </p:pic>
      <p:pic>
        <p:nvPicPr>
          <p:cNvPr id="80" name="Picture 79" descr="Background pattern&#10;&#10;Description automatically generated">
            <a:extLst>
              <a:ext uri="{FF2B5EF4-FFF2-40B4-BE49-F238E27FC236}">
                <a16:creationId xmlns:a16="http://schemas.microsoft.com/office/drawing/2014/main" id="{2078F2EB-60B6-22C1-7FE1-C583AE37185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70" y="5356291"/>
            <a:ext cx="639238" cy="639238"/>
          </a:xfrm>
          <a:prstGeom prst="rect">
            <a:avLst/>
          </a:prstGeom>
        </p:spPr>
      </p:pic>
      <p:pic>
        <p:nvPicPr>
          <p:cNvPr id="82" name="Picture 81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9DF39E21-CA8C-5CF7-8268-FBA19F15E48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40" y="5353330"/>
            <a:ext cx="645159" cy="645159"/>
          </a:xfrm>
          <a:prstGeom prst="rect">
            <a:avLst/>
          </a:prstGeom>
        </p:spPr>
      </p:pic>
      <p:pic>
        <p:nvPicPr>
          <p:cNvPr id="84" name="Picture 83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DD0E012-F628-E90A-3235-781A7336EBE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35" y="5345989"/>
            <a:ext cx="638355" cy="638355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C6C970FA-2679-7EAF-1A23-B0352A580EA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28" y="5340842"/>
            <a:ext cx="638356" cy="638356"/>
          </a:xfrm>
          <a:prstGeom prst="rect">
            <a:avLst/>
          </a:prstGeom>
        </p:spPr>
      </p:pic>
      <p:pic>
        <p:nvPicPr>
          <p:cNvPr id="89" name="Picture 88" descr="Background pattern&#10;&#10;Description automatically generated">
            <a:extLst>
              <a:ext uri="{FF2B5EF4-FFF2-40B4-BE49-F238E27FC236}">
                <a16:creationId xmlns:a16="http://schemas.microsoft.com/office/drawing/2014/main" id="{DFE41744-EC71-8A06-5538-0E9292E6014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54" y="5337828"/>
            <a:ext cx="638355" cy="638355"/>
          </a:xfrm>
          <a:prstGeom prst="rect">
            <a:avLst/>
          </a:prstGeom>
        </p:spPr>
      </p:pic>
      <p:pic>
        <p:nvPicPr>
          <p:cNvPr id="91" name="Picture 90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DFAD6310-179D-16AA-DD4F-B1DDA01851D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68" y="5310607"/>
            <a:ext cx="645158" cy="645158"/>
          </a:xfrm>
          <a:prstGeom prst="rect">
            <a:avLst/>
          </a:prstGeom>
        </p:spPr>
      </p:pic>
      <p:pic>
        <p:nvPicPr>
          <p:cNvPr id="93" name="Picture 9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478AA94-5C6C-13B2-1ED2-8A3DCDE3B2E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52" y="363431"/>
            <a:ext cx="639208" cy="639208"/>
          </a:xfrm>
          <a:prstGeom prst="rect">
            <a:avLst/>
          </a:prstGeom>
        </p:spPr>
      </p:pic>
      <p:pic>
        <p:nvPicPr>
          <p:cNvPr id="96" name="Picture 95" descr="A picture containing text&#10;&#10;Description automatically generated">
            <a:extLst>
              <a:ext uri="{FF2B5EF4-FFF2-40B4-BE49-F238E27FC236}">
                <a16:creationId xmlns:a16="http://schemas.microsoft.com/office/drawing/2014/main" id="{B125398D-9500-BF78-687F-41D99863134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70" y="356679"/>
            <a:ext cx="652714" cy="652714"/>
          </a:xfrm>
          <a:prstGeom prst="rect">
            <a:avLst/>
          </a:prstGeom>
        </p:spPr>
      </p:pic>
      <p:pic>
        <p:nvPicPr>
          <p:cNvPr id="100" name="Picture 99" descr="A picture containing text&#10;&#10;Description automatically generated">
            <a:extLst>
              <a:ext uri="{FF2B5EF4-FFF2-40B4-BE49-F238E27FC236}">
                <a16:creationId xmlns:a16="http://schemas.microsoft.com/office/drawing/2014/main" id="{5A75E267-70F6-9D8F-3841-05DE8F657B9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67" y="342564"/>
            <a:ext cx="668090" cy="668090"/>
          </a:xfrm>
          <a:prstGeom prst="rect">
            <a:avLst/>
          </a:prstGeom>
        </p:spPr>
      </p:pic>
      <p:pic>
        <p:nvPicPr>
          <p:cNvPr id="102" name="Picture 10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67ECE37-F974-1DA0-8545-600BD19C2C2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" y="4546709"/>
            <a:ext cx="668091" cy="668091"/>
          </a:xfrm>
          <a:prstGeom prst="rect">
            <a:avLst/>
          </a:prstGeom>
        </p:spPr>
      </p:pic>
      <p:pic>
        <p:nvPicPr>
          <p:cNvPr id="104" name="Picture 103" descr="A picture containing text&#10;&#10;Description automatically generated">
            <a:extLst>
              <a:ext uri="{FF2B5EF4-FFF2-40B4-BE49-F238E27FC236}">
                <a16:creationId xmlns:a16="http://schemas.microsoft.com/office/drawing/2014/main" id="{2F7A0961-4B84-FC57-8B93-F51F54AD06C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40" y="339965"/>
            <a:ext cx="670400" cy="670400"/>
          </a:xfrm>
          <a:prstGeom prst="rect">
            <a:avLst/>
          </a:prstGeom>
        </p:spPr>
      </p:pic>
      <p:pic>
        <p:nvPicPr>
          <p:cNvPr id="106" name="Picture 10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D85B6636-DB32-EB0D-2661-49A178BB5A0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13" y="343809"/>
            <a:ext cx="668090" cy="668090"/>
          </a:xfrm>
          <a:prstGeom prst="rect">
            <a:avLst/>
          </a:prstGeom>
        </p:spPr>
      </p:pic>
      <p:pic>
        <p:nvPicPr>
          <p:cNvPr id="108" name="Picture 10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2A72D55-5EB0-F67A-A86E-20946E0CE3F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19" y="349941"/>
            <a:ext cx="663324" cy="663324"/>
          </a:xfrm>
          <a:prstGeom prst="rect">
            <a:avLst/>
          </a:prstGeom>
        </p:spPr>
      </p:pic>
      <p:pic>
        <p:nvPicPr>
          <p:cNvPr id="110" name="Picture 109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96DAF848-A9FC-DD61-93F7-C8B7BA35DCD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28" y="5375974"/>
            <a:ext cx="639238" cy="639238"/>
          </a:xfrm>
          <a:prstGeom prst="rect">
            <a:avLst/>
          </a:prstGeom>
        </p:spPr>
      </p:pic>
      <p:pic>
        <p:nvPicPr>
          <p:cNvPr id="112" name="Picture 11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1B7EAA55-5236-6C3E-8B00-78041DFBA80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01" y="5347674"/>
            <a:ext cx="645158" cy="645158"/>
          </a:xfrm>
          <a:prstGeom prst="rect">
            <a:avLst/>
          </a:prstGeom>
        </p:spPr>
      </p:pic>
      <p:pic>
        <p:nvPicPr>
          <p:cNvPr id="114" name="Picture 113" descr="A picture containing text&#10;&#10;Description automatically generated">
            <a:extLst>
              <a:ext uri="{FF2B5EF4-FFF2-40B4-BE49-F238E27FC236}">
                <a16:creationId xmlns:a16="http://schemas.microsoft.com/office/drawing/2014/main" id="{8D448C40-7BF8-67B8-DFC6-EA15E93CAED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36" y="5346239"/>
            <a:ext cx="645158" cy="645158"/>
          </a:xfrm>
          <a:prstGeom prst="rect">
            <a:avLst/>
          </a:prstGeom>
        </p:spPr>
      </p:pic>
      <p:pic>
        <p:nvPicPr>
          <p:cNvPr id="116" name="Picture 115" descr="A picture containing text, wave&#10;&#10;Description automatically generated">
            <a:extLst>
              <a:ext uri="{FF2B5EF4-FFF2-40B4-BE49-F238E27FC236}">
                <a16:creationId xmlns:a16="http://schemas.microsoft.com/office/drawing/2014/main" id="{ADE1C7F6-31B8-14E4-59C8-1C81E2CB304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47" y="5346239"/>
            <a:ext cx="645159" cy="645159"/>
          </a:xfrm>
          <a:prstGeom prst="rect">
            <a:avLst/>
          </a:prstGeom>
        </p:spPr>
      </p:pic>
      <p:pic>
        <p:nvPicPr>
          <p:cNvPr id="118" name="Picture 117" descr="A picture containing text, yellow, nature&#10;&#10;Description automatically generated">
            <a:extLst>
              <a:ext uri="{FF2B5EF4-FFF2-40B4-BE49-F238E27FC236}">
                <a16:creationId xmlns:a16="http://schemas.microsoft.com/office/drawing/2014/main" id="{23138138-4630-BD36-13A3-90671A4CEE7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38" y="5339186"/>
            <a:ext cx="645158" cy="645158"/>
          </a:xfrm>
          <a:prstGeom prst="rect">
            <a:avLst/>
          </a:prstGeom>
        </p:spPr>
      </p:pic>
      <p:pic>
        <p:nvPicPr>
          <p:cNvPr id="120" name="Picture 119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61F79F60-F3DF-11C9-5E2B-494EC00B7DF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29" y="5339186"/>
            <a:ext cx="645158" cy="645158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AE31968D-C60D-DA81-7C35-A8DFF8C1C4D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86" y="5339186"/>
            <a:ext cx="645158" cy="645158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74866E4-7A56-2CC1-2026-D014942F6344}"/>
              </a:ext>
            </a:extLst>
          </p:cNvPr>
          <p:cNvGrpSpPr/>
          <p:nvPr/>
        </p:nvGrpSpPr>
        <p:grpSpPr>
          <a:xfrm>
            <a:off x="33739" y="3625516"/>
            <a:ext cx="1152830" cy="879332"/>
            <a:chOff x="52175" y="1778548"/>
            <a:chExt cx="1190535" cy="90000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CEF8117F-5B12-BAE1-557E-A8FFC6A06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6667" b="14859"/>
            <a:stretch/>
          </p:blipFill>
          <p:spPr>
            <a:xfrm>
              <a:off x="52175" y="1778548"/>
              <a:ext cx="1190535" cy="9000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4FA15BE-9680-8C2C-8B39-B1D62335E4D1}"/>
                </a:ext>
              </a:extLst>
            </p:cNvPr>
            <p:cNvSpPr txBox="1"/>
            <p:nvPr/>
          </p:nvSpPr>
          <p:spPr>
            <a:xfrm>
              <a:off x="147048" y="2309366"/>
              <a:ext cx="510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dirty="0">
                  <a:solidFill>
                    <a:schemeClr val="bg1"/>
                  </a:solidFill>
                </a:rPr>
                <a:t>9H</a:t>
              </a:r>
            </a:p>
          </p:txBody>
        </p:sp>
      </p:grpSp>
      <p:pic>
        <p:nvPicPr>
          <p:cNvPr id="127" name="Picture 126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5EAA4148-9D0F-45BF-64DA-72645980C99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94" y="5325906"/>
            <a:ext cx="645158" cy="64515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4B4571EC-9EDC-9E79-913B-D073EEFC276B}"/>
              </a:ext>
            </a:extLst>
          </p:cNvPr>
          <p:cNvSpPr txBox="1"/>
          <p:nvPr/>
        </p:nvSpPr>
        <p:spPr>
          <a:xfrm>
            <a:off x="136556" y="178765"/>
            <a:ext cx="99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Topx5</a:t>
            </a:r>
          </a:p>
        </p:txBody>
      </p:sp>
    </p:spTree>
    <p:extLst>
      <p:ext uri="{BB962C8B-B14F-4D97-AF65-F5344CB8AC3E}">
        <p14:creationId xmlns:p14="http://schemas.microsoft.com/office/powerpoint/2010/main" val="191934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7A9FCF9E-EEB9-6123-28A4-62FEFEFDB3C7}"/>
              </a:ext>
            </a:extLst>
          </p:cNvPr>
          <p:cNvGraphicFramePr>
            <a:graphicFrameLocks noGrp="1"/>
          </p:cNvGraphicFramePr>
          <p:nvPr/>
        </p:nvGraphicFramePr>
        <p:xfrm>
          <a:off x="1515226" y="1092500"/>
          <a:ext cx="10008080" cy="423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010">
                  <a:extLst>
                    <a:ext uri="{9D8B030D-6E8A-4147-A177-3AD203B41FA5}">
                      <a16:colId xmlns:a16="http://schemas.microsoft.com/office/drawing/2014/main" val="263272669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5725678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86562825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1153273829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488519011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92457942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71691485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2119419297"/>
                    </a:ext>
                  </a:extLst>
                </a:gridCol>
              </a:tblGrid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27305"/>
                  </a:ext>
                </a:extLst>
              </a:tr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176705"/>
                  </a:ext>
                </a:extLst>
              </a:tr>
            </a:tbl>
          </a:graphicData>
        </a:graphic>
      </p:graphicFrame>
      <p:pic>
        <p:nvPicPr>
          <p:cNvPr id="133" name="Picture 132" descr="A picture containing indoor&#10;&#10;Description automatically generated">
            <a:extLst>
              <a:ext uri="{FF2B5EF4-FFF2-40B4-BE49-F238E27FC236}">
                <a16:creationId xmlns:a16="http://schemas.microsoft.com/office/drawing/2014/main" id="{5A54CCC5-9246-3BBF-63AA-E8ED67723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926" y="2482078"/>
            <a:ext cx="612144" cy="649622"/>
          </a:xfrm>
          <a:prstGeom prst="rect">
            <a:avLst/>
          </a:prstGeom>
        </p:spPr>
      </p:pic>
      <p:pic>
        <p:nvPicPr>
          <p:cNvPr id="165" name="Picture 164" descr="A picture containing indoor&#10;&#10;Description automatically generated">
            <a:extLst>
              <a:ext uri="{FF2B5EF4-FFF2-40B4-BE49-F238E27FC236}">
                <a16:creationId xmlns:a16="http://schemas.microsoft.com/office/drawing/2014/main" id="{F0DCBE02-FD67-7C80-344B-EBCE61DD1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2920" y="2482078"/>
            <a:ext cx="612144" cy="649623"/>
          </a:xfrm>
          <a:prstGeom prst="rect">
            <a:avLst/>
          </a:prstGeom>
        </p:spPr>
      </p:pic>
      <p:pic>
        <p:nvPicPr>
          <p:cNvPr id="167" name="Picture 166" descr="A picture containing indoor&#10;&#10;Description automatically generated">
            <a:extLst>
              <a:ext uri="{FF2B5EF4-FFF2-40B4-BE49-F238E27FC236}">
                <a16:creationId xmlns:a16="http://schemas.microsoft.com/office/drawing/2014/main" id="{DC304D4A-A771-FD7A-8656-F0C148937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94" y="2498067"/>
            <a:ext cx="612145" cy="649624"/>
          </a:xfrm>
          <a:prstGeom prst="rect">
            <a:avLst/>
          </a:prstGeom>
        </p:spPr>
      </p:pic>
      <p:pic>
        <p:nvPicPr>
          <p:cNvPr id="169" name="Picture 168" descr="A picture containing indoor&#10;&#10;Description automatically generated">
            <a:extLst>
              <a:ext uri="{FF2B5EF4-FFF2-40B4-BE49-F238E27FC236}">
                <a16:creationId xmlns:a16="http://schemas.microsoft.com/office/drawing/2014/main" id="{2024E7EA-B545-99FF-DC39-B98A054CF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5114" y="2482078"/>
            <a:ext cx="612147" cy="649625"/>
          </a:xfrm>
          <a:prstGeom prst="rect">
            <a:avLst/>
          </a:prstGeom>
        </p:spPr>
      </p:pic>
      <p:pic>
        <p:nvPicPr>
          <p:cNvPr id="171" name="Picture 170" descr="A picture containing indoor&#10;&#10;Description automatically generated">
            <a:extLst>
              <a:ext uri="{FF2B5EF4-FFF2-40B4-BE49-F238E27FC236}">
                <a16:creationId xmlns:a16="http://schemas.microsoft.com/office/drawing/2014/main" id="{3B37AF25-319F-7EE9-B042-E73173DF9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011" y="2470688"/>
            <a:ext cx="617910" cy="655741"/>
          </a:xfrm>
          <a:prstGeom prst="rect">
            <a:avLst/>
          </a:prstGeom>
        </p:spPr>
      </p:pic>
      <p:pic>
        <p:nvPicPr>
          <p:cNvPr id="173" name="Picture 172" descr="A picture containing indoor&#10;&#10;Description automatically generated">
            <a:extLst>
              <a:ext uri="{FF2B5EF4-FFF2-40B4-BE49-F238E27FC236}">
                <a16:creationId xmlns:a16="http://schemas.microsoft.com/office/drawing/2014/main" id="{13314EEC-2C0A-E7CF-BE4C-99690B51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4022" y="2484465"/>
            <a:ext cx="618425" cy="656289"/>
          </a:xfrm>
          <a:prstGeom prst="rect">
            <a:avLst/>
          </a:prstGeom>
        </p:spPr>
      </p:pic>
      <p:pic>
        <p:nvPicPr>
          <p:cNvPr id="175" name="Picture 174" descr="A picture containing indoor&#10;&#10;Description automatically generated">
            <a:extLst>
              <a:ext uri="{FF2B5EF4-FFF2-40B4-BE49-F238E27FC236}">
                <a16:creationId xmlns:a16="http://schemas.microsoft.com/office/drawing/2014/main" id="{3254F859-7C0C-B385-0F4E-5639144EF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9547" y="2484423"/>
            <a:ext cx="617912" cy="655743"/>
          </a:xfrm>
          <a:prstGeom prst="rect">
            <a:avLst/>
          </a:prstGeom>
        </p:spPr>
      </p:pic>
      <p:pic>
        <p:nvPicPr>
          <p:cNvPr id="177" name="Picture 176" descr="A picture containing indoor&#10;&#10;Description automatically generated">
            <a:extLst>
              <a:ext uri="{FF2B5EF4-FFF2-40B4-BE49-F238E27FC236}">
                <a16:creationId xmlns:a16="http://schemas.microsoft.com/office/drawing/2014/main" id="{A7BA18BD-8AEF-CA32-98EA-432D37B4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1744" y="2478746"/>
            <a:ext cx="618423" cy="656286"/>
          </a:xfrm>
          <a:prstGeom prst="rect">
            <a:avLst/>
          </a:prstGeom>
        </p:spPr>
      </p:pic>
      <p:pic>
        <p:nvPicPr>
          <p:cNvPr id="179" name="Picture 178" descr="A picture containing indoor&#10;&#10;Description automatically generated">
            <a:extLst>
              <a:ext uri="{FF2B5EF4-FFF2-40B4-BE49-F238E27FC236}">
                <a16:creationId xmlns:a16="http://schemas.microsoft.com/office/drawing/2014/main" id="{95A1832E-8180-1FE9-5DBF-BA342947F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444" y="4613256"/>
            <a:ext cx="607115" cy="644286"/>
          </a:xfrm>
          <a:prstGeom prst="rect">
            <a:avLst/>
          </a:prstGeom>
        </p:spPr>
      </p:pic>
      <p:pic>
        <p:nvPicPr>
          <p:cNvPr id="181" name="Picture 180" descr="A picture containing indoor&#10;&#10;Description automatically generated">
            <a:extLst>
              <a:ext uri="{FF2B5EF4-FFF2-40B4-BE49-F238E27FC236}">
                <a16:creationId xmlns:a16="http://schemas.microsoft.com/office/drawing/2014/main" id="{C678E287-263C-C9E7-BFEB-277F4040A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102" y="4613255"/>
            <a:ext cx="607117" cy="644287"/>
          </a:xfrm>
          <a:prstGeom prst="rect">
            <a:avLst/>
          </a:prstGeom>
        </p:spPr>
      </p:pic>
      <p:pic>
        <p:nvPicPr>
          <p:cNvPr id="183" name="Picture 182" descr="A picture containing indoor&#10;&#10;Description automatically generated">
            <a:extLst>
              <a:ext uri="{FF2B5EF4-FFF2-40B4-BE49-F238E27FC236}">
                <a16:creationId xmlns:a16="http://schemas.microsoft.com/office/drawing/2014/main" id="{5D0F9382-094C-A6F0-07C8-06371DE34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3344" y="4613254"/>
            <a:ext cx="607117" cy="644287"/>
          </a:xfrm>
          <a:prstGeom prst="rect">
            <a:avLst/>
          </a:prstGeom>
        </p:spPr>
      </p:pic>
      <p:pic>
        <p:nvPicPr>
          <p:cNvPr id="185" name="Picture 184" descr="A picture containing indoor&#10;&#10;Description automatically generated">
            <a:extLst>
              <a:ext uri="{FF2B5EF4-FFF2-40B4-BE49-F238E27FC236}">
                <a16:creationId xmlns:a16="http://schemas.microsoft.com/office/drawing/2014/main" id="{5F2C85E2-98C2-0D1C-A66E-BA1F98C85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5668" y="4613253"/>
            <a:ext cx="607117" cy="644287"/>
          </a:xfrm>
          <a:prstGeom prst="rect">
            <a:avLst/>
          </a:prstGeom>
        </p:spPr>
      </p:pic>
      <p:pic>
        <p:nvPicPr>
          <p:cNvPr id="187" name="Picture 186" descr="A picture containing indoor&#10;&#10;Description automatically generated">
            <a:extLst>
              <a:ext uri="{FF2B5EF4-FFF2-40B4-BE49-F238E27FC236}">
                <a16:creationId xmlns:a16="http://schemas.microsoft.com/office/drawing/2014/main" id="{7E664C25-165E-7E1F-DA4B-DE34C5A1B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4407" y="4642947"/>
            <a:ext cx="607117" cy="644287"/>
          </a:xfrm>
          <a:prstGeom prst="rect">
            <a:avLst/>
          </a:prstGeom>
        </p:spPr>
      </p:pic>
      <p:pic>
        <p:nvPicPr>
          <p:cNvPr id="189" name="Picture 18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8A0DC8-6594-E3A6-DFAC-1AF09E48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8908" y="4613253"/>
            <a:ext cx="607117" cy="644287"/>
          </a:xfrm>
          <a:prstGeom prst="rect">
            <a:avLst/>
          </a:prstGeom>
        </p:spPr>
      </p:pic>
      <p:pic>
        <p:nvPicPr>
          <p:cNvPr id="191" name="Picture 190" descr="A picture containing indoor&#10;&#10;Description automatically generated">
            <a:extLst>
              <a:ext uri="{FF2B5EF4-FFF2-40B4-BE49-F238E27FC236}">
                <a16:creationId xmlns:a16="http://schemas.microsoft.com/office/drawing/2014/main" id="{018DABD9-B85E-8CF5-CE11-D1215FA57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5713" y="4613252"/>
            <a:ext cx="607117" cy="644287"/>
          </a:xfrm>
          <a:prstGeom prst="rect">
            <a:avLst/>
          </a:prstGeom>
        </p:spPr>
      </p:pic>
      <p:pic>
        <p:nvPicPr>
          <p:cNvPr id="193" name="Picture 192" descr="A picture containing indoor&#10;&#10;Description automatically generated">
            <a:extLst>
              <a:ext uri="{FF2B5EF4-FFF2-40B4-BE49-F238E27FC236}">
                <a16:creationId xmlns:a16="http://schemas.microsoft.com/office/drawing/2014/main" id="{D3603D03-5342-A774-A21A-F68850C50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1397" y="4642946"/>
            <a:ext cx="607117" cy="644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EF7EE-C760-8659-CF56-27E68B397266}"/>
              </a:ext>
            </a:extLst>
          </p:cNvPr>
          <p:cNvSpPr txBox="1"/>
          <p:nvPr/>
        </p:nvSpPr>
        <p:spPr>
          <a:xfrm>
            <a:off x="1472860" y="1971496"/>
            <a:ext cx="100504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9.029                             8.573                              8.691                             8.461                             8.921                              8.576                              8.577                            8.806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1C65F0-7DC3-96FE-6CF8-1A7C4686CFE9}"/>
              </a:ext>
            </a:extLst>
          </p:cNvPr>
          <p:cNvSpPr txBox="1"/>
          <p:nvPr/>
        </p:nvSpPr>
        <p:spPr>
          <a:xfrm>
            <a:off x="1479516" y="4121667"/>
            <a:ext cx="100437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8.3445                           8.694                             8.5765                           8.461                              8.921                             8.9215                           8.577                              8.576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CC4CAC-3F49-4D68-6EF0-47D56F4873F4}"/>
              </a:ext>
            </a:extLst>
          </p:cNvPr>
          <p:cNvSpPr txBox="1"/>
          <p:nvPr/>
        </p:nvSpPr>
        <p:spPr>
          <a:xfrm>
            <a:off x="1450080" y="2112114"/>
            <a:ext cx="10039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13.669                           13.0775                          13.1555                        12.9255                         13.3075                         13.155                            13.153                          13.456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6A6ED2B-4375-FCAE-2372-23F585562EAA}"/>
              </a:ext>
            </a:extLst>
          </p:cNvPr>
          <p:cNvSpPr txBox="1"/>
          <p:nvPr/>
        </p:nvSpPr>
        <p:spPr>
          <a:xfrm>
            <a:off x="1472860" y="4260794"/>
            <a:ext cx="100437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12.768                           13.23                             13.228                           13.001                            13.89                             13.67                             13.153                            13.077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6E0511-C797-C50D-F22B-FD717C74BB08}"/>
              </a:ext>
            </a:extLst>
          </p:cNvPr>
          <p:cNvSpPr txBox="1"/>
          <p:nvPr/>
        </p:nvSpPr>
        <p:spPr>
          <a:xfrm>
            <a:off x="1472860" y="2272581"/>
            <a:ext cx="100397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20.819                           19.9935                         19.697                           19.592                           20.1925                         19.795                            20.437                          20.2895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70AB95-6756-C3FE-005C-E7B9F849CE4A}"/>
              </a:ext>
            </a:extLst>
          </p:cNvPr>
          <p:cNvSpPr txBox="1"/>
          <p:nvPr/>
        </p:nvSpPr>
        <p:spPr>
          <a:xfrm>
            <a:off x="1479095" y="4395108"/>
            <a:ext cx="100442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19.338                           20.244                           20.194                           19.898                            21.2025                        20.916                           20.0445                          19.898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F34B21-CFC9-8AC0-FF99-8DEAAE6BFF6D}"/>
              </a:ext>
            </a:extLst>
          </p:cNvPr>
          <p:cNvSpPr txBox="1"/>
          <p:nvPr/>
        </p:nvSpPr>
        <p:spPr>
          <a:xfrm>
            <a:off x="127868" y="190215"/>
            <a:ext cx="281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Topx10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593AB-79DC-6CB2-4941-C9BF346D343B}"/>
              </a:ext>
            </a:extLst>
          </p:cNvPr>
          <p:cNvSpPr txBox="1"/>
          <p:nvPr/>
        </p:nvSpPr>
        <p:spPr>
          <a:xfrm>
            <a:off x="1133351" y="1961039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D10</a:t>
            </a:r>
          </a:p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D50</a:t>
            </a:r>
          </a:p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9103EF-15BB-0817-B7B0-2E6D466C4F01}"/>
              </a:ext>
            </a:extLst>
          </p:cNvPr>
          <p:cNvSpPr txBox="1"/>
          <p:nvPr/>
        </p:nvSpPr>
        <p:spPr>
          <a:xfrm>
            <a:off x="1133351" y="4105840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D10</a:t>
            </a:r>
          </a:p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D50</a:t>
            </a:r>
          </a:p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D90</a:t>
            </a:r>
          </a:p>
        </p:txBody>
      </p:sp>
      <p:pic>
        <p:nvPicPr>
          <p:cNvPr id="57" name="Picture 5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72A64F0-936A-0367-1FBA-AC7E96169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19" y="1115842"/>
            <a:ext cx="830565" cy="830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C6B3EA-104A-1E4A-8167-ADECE1F03BB8}"/>
              </a:ext>
            </a:extLst>
          </p:cNvPr>
          <p:cNvSpPr txBox="1"/>
          <p:nvPr/>
        </p:nvSpPr>
        <p:spPr>
          <a:xfrm>
            <a:off x="1685135" y="1662948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3UH</a:t>
            </a:r>
          </a:p>
        </p:txBody>
      </p:sp>
      <p:pic>
        <p:nvPicPr>
          <p:cNvPr id="61" name="Picture 60" descr="A picture containing text, water sport, wave&#10;&#10;Description automatically generated">
            <a:extLst>
              <a:ext uri="{FF2B5EF4-FFF2-40B4-BE49-F238E27FC236}">
                <a16:creationId xmlns:a16="http://schemas.microsoft.com/office/drawing/2014/main" id="{78D8BBCC-8D69-F0D7-FE14-CC457AD82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87" y="1101456"/>
            <a:ext cx="830565" cy="830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5E065B-4E2C-5652-EB90-F7FEE613AFF1}"/>
              </a:ext>
            </a:extLst>
          </p:cNvPr>
          <p:cNvSpPr txBox="1"/>
          <p:nvPr/>
        </p:nvSpPr>
        <p:spPr>
          <a:xfrm>
            <a:off x="2915828" y="1692854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4UH</a:t>
            </a:r>
          </a:p>
        </p:txBody>
      </p:sp>
      <p:pic>
        <p:nvPicPr>
          <p:cNvPr id="64" name="Picture 63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EDBF5F62-6A99-7BE7-91FB-6B07AE6E5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69" y="1098415"/>
            <a:ext cx="830565" cy="8305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D5C294-2139-C5FD-15DA-32E59A176BE6}"/>
              </a:ext>
            </a:extLst>
          </p:cNvPr>
          <p:cNvSpPr txBox="1"/>
          <p:nvPr/>
        </p:nvSpPr>
        <p:spPr>
          <a:xfrm>
            <a:off x="4140838" y="1671506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5F</a:t>
            </a:r>
          </a:p>
        </p:txBody>
      </p:sp>
      <p:pic>
        <p:nvPicPr>
          <p:cNvPr id="68" name="Picture 6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60F09E0-DE14-70D8-CC45-1275337FA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48" y="1115976"/>
            <a:ext cx="830565" cy="8305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27869-7B96-1EEA-26E1-560E3C360861}"/>
              </a:ext>
            </a:extLst>
          </p:cNvPr>
          <p:cNvSpPr txBox="1"/>
          <p:nvPr/>
        </p:nvSpPr>
        <p:spPr>
          <a:xfrm>
            <a:off x="5417083" y="1671506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6F</a:t>
            </a:r>
          </a:p>
        </p:txBody>
      </p:sp>
      <p:pic>
        <p:nvPicPr>
          <p:cNvPr id="70" name="Picture 6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8655E18-CA65-3A78-B3C9-C7406B572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7" y="5237572"/>
            <a:ext cx="830565" cy="830565"/>
          </a:xfrm>
          <a:prstGeom prst="rect">
            <a:avLst/>
          </a:prstGeom>
        </p:spPr>
      </p:pic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B30E34FC-D7C7-D9F4-A88A-4C8B5FD1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56" y="1109200"/>
            <a:ext cx="830565" cy="8305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D723AA-627B-A212-F324-AFE692F45489}"/>
              </a:ext>
            </a:extLst>
          </p:cNvPr>
          <p:cNvSpPr txBox="1"/>
          <p:nvPr/>
        </p:nvSpPr>
        <p:spPr>
          <a:xfrm>
            <a:off x="7886580" y="167648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10H</a:t>
            </a:r>
          </a:p>
        </p:txBody>
      </p:sp>
      <p:pic>
        <p:nvPicPr>
          <p:cNvPr id="74" name="Picture 7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E9190E6F-8F54-5F4B-AD6F-C8C4442E5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31" y="1113025"/>
            <a:ext cx="830565" cy="83056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C4CB1BE-1775-91D4-0E79-12CD79C82208}"/>
              </a:ext>
            </a:extLst>
          </p:cNvPr>
          <p:cNvSpPr txBox="1"/>
          <p:nvPr/>
        </p:nvSpPr>
        <p:spPr>
          <a:xfrm>
            <a:off x="9146355" y="168411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11UF</a:t>
            </a:r>
          </a:p>
        </p:txBody>
      </p:sp>
      <p:pic>
        <p:nvPicPr>
          <p:cNvPr id="76" name="Picture 7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9C46114-85BB-A2BC-318A-93E4E51953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81" y="1097931"/>
            <a:ext cx="830565" cy="8305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5085A82-50EA-7E04-30F0-535CBB3EC1C7}"/>
              </a:ext>
            </a:extLst>
          </p:cNvPr>
          <p:cNvSpPr txBox="1"/>
          <p:nvPr/>
        </p:nvSpPr>
        <p:spPr>
          <a:xfrm>
            <a:off x="10400885" y="1672877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12H</a:t>
            </a:r>
          </a:p>
        </p:txBody>
      </p:sp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BFE053FF-6767-F28D-0A34-5046FAD622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65" y="3280176"/>
            <a:ext cx="830565" cy="83056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AA61836-305E-E91A-0EB4-4726195F2CE0}"/>
              </a:ext>
            </a:extLst>
          </p:cNvPr>
          <p:cNvSpPr txBox="1"/>
          <p:nvPr/>
        </p:nvSpPr>
        <p:spPr>
          <a:xfrm>
            <a:off x="1636736" y="3830356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12UF</a:t>
            </a:r>
          </a:p>
        </p:txBody>
      </p:sp>
      <p:pic>
        <p:nvPicPr>
          <p:cNvPr id="80" name="Picture 7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9223A25-BACD-32C4-1374-4A78C77043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72" y="3263444"/>
            <a:ext cx="830565" cy="8305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B666150-537B-2C93-A2A6-C40168FA2868}"/>
              </a:ext>
            </a:extLst>
          </p:cNvPr>
          <p:cNvSpPr txBox="1"/>
          <p:nvPr/>
        </p:nvSpPr>
        <p:spPr>
          <a:xfrm>
            <a:off x="2900213" y="3826843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13H</a:t>
            </a:r>
          </a:p>
        </p:txBody>
      </p:sp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48239668-0BC3-14AE-5DC5-0CE7D7EED4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79" y="3246229"/>
            <a:ext cx="830566" cy="83056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971707-DE72-9DA7-C34D-2CDF35AC8A18}"/>
              </a:ext>
            </a:extLst>
          </p:cNvPr>
          <p:cNvSpPr txBox="1"/>
          <p:nvPr/>
        </p:nvSpPr>
        <p:spPr>
          <a:xfrm>
            <a:off x="4161884" y="3839574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14UF</a:t>
            </a:r>
          </a:p>
        </p:txBody>
      </p:sp>
      <p:pic>
        <p:nvPicPr>
          <p:cNvPr id="84" name="Picture 83" descr="A picture containing text&#10;&#10;Description automatically generated">
            <a:extLst>
              <a:ext uri="{FF2B5EF4-FFF2-40B4-BE49-F238E27FC236}">
                <a16:creationId xmlns:a16="http://schemas.microsoft.com/office/drawing/2014/main" id="{9FBB5B70-08F6-F60B-8F65-003F537701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66" y="3263444"/>
            <a:ext cx="830565" cy="8305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AEA01E-ED76-36F1-23B2-6F8AA39FC813}"/>
              </a:ext>
            </a:extLst>
          </p:cNvPr>
          <p:cNvSpPr txBox="1"/>
          <p:nvPr/>
        </p:nvSpPr>
        <p:spPr>
          <a:xfrm>
            <a:off x="5383120" y="385139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15UF</a:t>
            </a:r>
          </a:p>
        </p:txBody>
      </p:sp>
      <p:pic>
        <p:nvPicPr>
          <p:cNvPr id="86" name="Picture 8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202792C5-818C-5265-0386-1AA8E60E4F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46" y="3252150"/>
            <a:ext cx="830566" cy="830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89ABD7-B7DF-DC95-2FCC-35DCD44D16CA}"/>
              </a:ext>
            </a:extLst>
          </p:cNvPr>
          <p:cNvSpPr txBox="1"/>
          <p:nvPr/>
        </p:nvSpPr>
        <p:spPr>
          <a:xfrm>
            <a:off x="6671475" y="382044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19UH</a:t>
            </a:r>
          </a:p>
        </p:txBody>
      </p:sp>
      <p:pic>
        <p:nvPicPr>
          <p:cNvPr id="88" name="Picture 87" descr="A picture containing text&#10;&#10;Description automatically generated">
            <a:extLst>
              <a:ext uri="{FF2B5EF4-FFF2-40B4-BE49-F238E27FC236}">
                <a16:creationId xmlns:a16="http://schemas.microsoft.com/office/drawing/2014/main" id="{87BF44C0-2CEF-A9DA-9B3C-75840FF62A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33" y="3256958"/>
            <a:ext cx="833040" cy="833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0EACC-FD3A-AD22-B7AC-C73D7699FE6F}"/>
              </a:ext>
            </a:extLst>
          </p:cNvPr>
          <p:cNvSpPr txBox="1"/>
          <p:nvPr/>
        </p:nvSpPr>
        <p:spPr>
          <a:xfrm>
            <a:off x="7885136" y="3819769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20UH</a:t>
            </a:r>
          </a:p>
        </p:txBody>
      </p:sp>
      <p:pic>
        <p:nvPicPr>
          <p:cNvPr id="90" name="Picture 89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90073403-C14D-1169-8775-5AFBB7365D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04" y="3275275"/>
            <a:ext cx="830565" cy="8305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A46CF3-6A41-1F60-79EB-DD49C300F4FA}"/>
              </a:ext>
            </a:extLst>
          </p:cNvPr>
          <p:cNvSpPr txBox="1"/>
          <p:nvPr/>
        </p:nvSpPr>
        <p:spPr>
          <a:xfrm>
            <a:off x="9147293" y="384139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21F</a:t>
            </a:r>
          </a:p>
        </p:txBody>
      </p:sp>
      <p:pic>
        <p:nvPicPr>
          <p:cNvPr id="92" name="Picture 9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87130018-31F3-9371-2FDD-C2D9164618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02" y="3247851"/>
            <a:ext cx="827322" cy="8273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03D239-FD2C-22E3-A0C7-95F590342306}"/>
              </a:ext>
            </a:extLst>
          </p:cNvPr>
          <p:cNvSpPr txBox="1"/>
          <p:nvPr/>
        </p:nvSpPr>
        <p:spPr>
          <a:xfrm>
            <a:off x="10419140" y="381446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22F</a:t>
            </a:r>
          </a:p>
        </p:txBody>
      </p:sp>
      <p:pic>
        <p:nvPicPr>
          <p:cNvPr id="94" name="Picture 9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6AA84B59-67E8-4BD1-5A48-C9FD7F6A8C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43" y="1118133"/>
            <a:ext cx="830565" cy="8305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C58D82-1EBF-B94E-B65D-01E2DC195419}"/>
              </a:ext>
            </a:extLst>
          </p:cNvPr>
          <p:cNvSpPr txBox="1"/>
          <p:nvPr/>
        </p:nvSpPr>
        <p:spPr>
          <a:xfrm>
            <a:off x="6638637" y="165070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9H</a:t>
            </a:r>
          </a:p>
        </p:txBody>
      </p:sp>
      <p:pic>
        <p:nvPicPr>
          <p:cNvPr id="96" name="Picture 9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02DC736-4296-9D6F-878B-D26045025C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10" y="188601"/>
            <a:ext cx="895182" cy="895182"/>
          </a:xfrm>
          <a:prstGeom prst="rect">
            <a:avLst/>
          </a:prstGeom>
        </p:spPr>
      </p:pic>
      <p:pic>
        <p:nvPicPr>
          <p:cNvPr id="98" name="Picture 97" descr="Background pattern&#10;&#10;Description automatically generated">
            <a:extLst>
              <a:ext uri="{FF2B5EF4-FFF2-40B4-BE49-F238E27FC236}">
                <a16:creationId xmlns:a16="http://schemas.microsoft.com/office/drawing/2014/main" id="{841116C5-7479-1F9E-1256-769381E737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78" y="177843"/>
            <a:ext cx="895182" cy="895182"/>
          </a:xfrm>
          <a:prstGeom prst="rect">
            <a:avLst/>
          </a:prstGeom>
        </p:spPr>
      </p:pic>
      <p:pic>
        <p:nvPicPr>
          <p:cNvPr id="100" name="Picture 99" descr="Background pattern&#10;&#10;Description automatically generated">
            <a:extLst>
              <a:ext uri="{FF2B5EF4-FFF2-40B4-BE49-F238E27FC236}">
                <a16:creationId xmlns:a16="http://schemas.microsoft.com/office/drawing/2014/main" id="{CEBF5A2E-F991-2B8C-F087-477714ED08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84" y="183188"/>
            <a:ext cx="895182" cy="895182"/>
          </a:xfrm>
          <a:prstGeom prst="rect">
            <a:avLst/>
          </a:prstGeom>
        </p:spPr>
      </p:pic>
      <p:pic>
        <p:nvPicPr>
          <p:cNvPr id="102" name="Picture 101" descr="Background pattern&#10;&#10;Description automatically generated">
            <a:extLst>
              <a:ext uri="{FF2B5EF4-FFF2-40B4-BE49-F238E27FC236}">
                <a16:creationId xmlns:a16="http://schemas.microsoft.com/office/drawing/2014/main" id="{59796C91-AC62-E141-5DED-D2019982DFA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83" y="172921"/>
            <a:ext cx="895182" cy="895182"/>
          </a:xfrm>
          <a:prstGeom prst="rect">
            <a:avLst/>
          </a:prstGeom>
        </p:spPr>
      </p:pic>
      <p:pic>
        <p:nvPicPr>
          <p:cNvPr id="104" name="Picture 103" descr="Background pattern&#10;&#10;Description automatically generated">
            <a:extLst>
              <a:ext uri="{FF2B5EF4-FFF2-40B4-BE49-F238E27FC236}">
                <a16:creationId xmlns:a16="http://schemas.microsoft.com/office/drawing/2014/main" id="{1F8CA9D6-9DA0-6C26-1D70-0E0227555A5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79" y="181220"/>
            <a:ext cx="895182" cy="895182"/>
          </a:xfrm>
          <a:prstGeom prst="rect">
            <a:avLst/>
          </a:prstGeom>
        </p:spPr>
      </p:pic>
      <p:pic>
        <p:nvPicPr>
          <p:cNvPr id="106" name="Picture 105" descr="Background pattern&#10;&#10;Description automatically generated">
            <a:extLst>
              <a:ext uri="{FF2B5EF4-FFF2-40B4-BE49-F238E27FC236}">
                <a16:creationId xmlns:a16="http://schemas.microsoft.com/office/drawing/2014/main" id="{0C7D8EFE-4A37-4C12-4789-19690823D62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0" y="4405922"/>
            <a:ext cx="830565" cy="830565"/>
          </a:xfrm>
          <a:prstGeom prst="rect">
            <a:avLst/>
          </a:prstGeom>
        </p:spPr>
      </p:pic>
      <p:pic>
        <p:nvPicPr>
          <p:cNvPr id="108" name="Picture 107" descr="Background pattern&#10;&#10;Description automatically generated">
            <a:extLst>
              <a:ext uri="{FF2B5EF4-FFF2-40B4-BE49-F238E27FC236}">
                <a16:creationId xmlns:a16="http://schemas.microsoft.com/office/drawing/2014/main" id="{2C593038-EB7D-5C2C-EC82-214104FC3D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08" y="180256"/>
            <a:ext cx="895182" cy="895182"/>
          </a:xfrm>
          <a:prstGeom prst="rect">
            <a:avLst/>
          </a:prstGeom>
        </p:spPr>
      </p:pic>
      <p:pic>
        <p:nvPicPr>
          <p:cNvPr id="110" name="Picture 109" descr="Background pattern&#10;&#10;Description automatically generated">
            <a:extLst>
              <a:ext uri="{FF2B5EF4-FFF2-40B4-BE49-F238E27FC236}">
                <a16:creationId xmlns:a16="http://schemas.microsoft.com/office/drawing/2014/main" id="{8F1FA483-59DB-2405-46EB-4F6765EA94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1" y="188601"/>
            <a:ext cx="896518" cy="896518"/>
          </a:xfrm>
          <a:prstGeom prst="rect">
            <a:avLst/>
          </a:prstGeom>
        </p:spPr>
      </p:pic>
      <p:pic>
        <p:nvPicPr>
          <p:cNvPr id="112" name="Picture 111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B0B8FEAB-9077-FFA9-BC94-B9DD6020B24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81" y="187452"/>
            <a:ext cx="896517" cy="896517"/>
          </a:xfrm>
          <a:prstGeom prst="rect">
            <a:avLst/>
          </a:prstGeom>
        </p:spPr>
      </p:pic>
      <p:pic>
        <p:nvPicPr>
          <p:cNvPr id="114" name="Picture 11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6D91D92-11F6-E3AA-CBFF-4814FAE1A5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35" y="5342102"/>
            <a:ext cx="830565" cy="830565"/>
          </a:xfrm>
          <a:prstGeom prst="rect">
            <a:avLst/>
          </a:prstGeom>
        </p:spPr>
      </p:pic>
      <p:pic>
        <p:nvPicPr>
          <p:cNvPr id="116" name="Picture 115" descr="Background pattern&#10;&#10;Description automatically generated">
            <a:extLst>
              <a:ext uri="{FF2B5EF4-FFF2-40B4-BE49-F238E27FC236}">
                <a16:creationId xmlns:a16="http://schemas.microsoft.com/office/drawing/2014/main" id="{F39DB38E-8DF8-79D8-B13E-32ABB85C9B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28" y="5348344"/>
            <a:ext cx="830566" cy="830566"/>
          </a:xfrm>
          <a:prstGeom prst="rect">
            <a:avLst/>
          </a:prstGeom>
        </p:spPr>
      </p:pic>
      <p:pic>
        <p:nvPicPr>
          <p:cNvPr id="118" name="Picture 117" descr="Background pattern&#10;&#10;Description automatically generated">
            <a:extLst>
              <a:ext uri="{FF2B5EF4-FFF2-40B4-BE49-F238E27FC236}">
                <a16:creationId xmlns:a16="http://schemas.microsoft.com/office/drawing/2014/main" id="{A042173B-F826-E9CC-A75E-A91396D6787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38" y="5342102"/>
            <a:ext cx="830566" cy="830566"/>
          </a:xfrm>
          <a:prstGeom prst="rect">
            <a:avLst/>
          </a:prstGeom>
        </p:spPr>
      </p:pic>
      <p:pic>
        <p:nvPicPr>
          <p:cNvPr id="120" name="Picture 119" descr="Background pattern&#10;&#10;Description automatically generated">
            <a:extLst>
              <a:ext uri="{FF2B5EF4-FFF2-40B4-BE49-F238E27FC236}">
                <a16:creationId xmlns:a16="http://schemas.microsoft.com/office/drawing/2014/main" id="{436006E7-1CB5-EC94-82C9-6EE57504024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23" y="5356990"/>
            <a:ext cx="830566" cy="830566"/>
          </a:xfrm>
          <a:prstGeom prst="rect">
            <a:avLst/>
          </a:prstGeom>
        </p:spPr>
      </p:pic>
      <p:pic>
        <p:nvPicPr>
          <p:cNvPr id="122" name="Picture 121" descr="Background pattern&#10;&#10;Description automatically generated">
            <a:extLst>
              <a:ext uri="{FF2B5EF4-FFF2-40B4-BE49-F238E27FC236}">
                <a16:creationId xmlns:a16="http://schemas.microsoft.com/office/drawing/2014/main" id="{CA02EBF0-A2E2-9586-6338-9BE9F08B578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47" y="5347447"/>
            <a:ext cx="830565" cy="830565"/>
          </a:xfrm>
          <a:prstGeom prst="rect">
            <a:avLst/>
          </a:prstGeom>
        </p:spPr>
      </p:pic>
      <p:pic>
        <p:nvPicPr>
          <p:cNvPr id="124" name="Picture 123" descr="Background pattern&#10;&#10;Description automatically generated">
            <a:extLst>
              <a:ext uri="{FF2B5EF4-FFF2-40B4-BE49-F238E27FC236}">
                <a16:creationId xmlns:a16="http://schemas.microsoft.com/office/drawing/2014/main" id="{2144C920-B0EE-7317-EBF1-2D1BF19D707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377" y="5342102"/>
            <a:ext cx="830565" cy="830565"/>
          </a:xfrm>
          <a:prstGeom prst="rect">
            <a:avLst/>
          </a:prstGeom>
        </p:spPr>
      </p:pic>
      <p:pic>
        <p:nvPicPr>
          <p:cNvPr id="126" name="Picture 125" descr="Background pattern&#10;&#10;Description automatically generated">
            <a:extLst>
              <a:ext uri="{FF2B5EF4-FFF2-40B4-BE49-F238E27FC236}">
                <a16:creationId xmlns:a16="http://schemas.microsoft.com/office/drawing/2014/main" id="{8C1BDAB1-8DBA-B205-655B-81CB3F2141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03" y="5335353"/>
            <a:ext cx="830565" cy="830565"/>
          </a:xfrm>
          <a:prstGeom prst="rect">
            <a:avLst/>
          </a:prstGeom>
        </p:spPr>
      </p:pic>
      <p:pic>
        <p:nvPicPr>
          <p:cNvPr id="128" name="Picture 127" descr="Background pattern&#10;&#10;Description automatically generated">
            <a:extLst>
              <a:ext uri="{FF2B5EF4-FFF2-40B4-BE49-F238E27FC236}">
                <a16:creationId xmlns:a16="http://schemas.microsoft.com/office/drawing/2014/main" id="{51DED3AA-BCAE-B9A3-CA54-078D23F63AA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88" y="5336300"/>
            <a:ext cx="830565" cy="8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7A9FCF9E-EEB9-6123-28A4-62FEFEFDB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319375"/>
              </p:ext>
            </p:extLst>
          </p:nvPr>
        </p:nvGraphicFramePr>
        <p:xfrm>
          <a:off x="1515226" y="1092500"/>
          <a:ext cx="10008080" cy="423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010">
                  <a:extLst>
                    <a:ext uri="{9D8B030D-6E8A-4147-A177-3AD203B41FA5}">
                      <a16:colId xmlns:a16="http://schemas.microsoft.com/office/drawing/2014/main" val="263272669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5725678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86562825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1153273829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488519011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92457942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71691485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2119419297"/>
                    </a:ext>
                  </a:extLst>
                </a:gridCol>
              </a:tblGrid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27305"/>
                  </a:ext>
                </a:extLst>
              </a:tr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176705"/>
                  </a:ext>
                </a:extLst>
              </a:tr>
            </a:tbl>
          </a:graphicData>
        </a:graphic>
      </p:graphicFrame>
      <p:pic>
        <p:nvPicPr>
          <p:cNvPr id="133" name="Picture 132" descr="A picture containing indoor&#10;&#10;Description automatically generated">
            <a:extLst>
              <a:ext uri="{FF2B5EF4-FFF2-40B4-BE49-F238E27FC236}">
                <a16:creationId xmlns:a16="http://schemas.microsoft.com/office/drawing/2014/main" id="{5A54CCC5-9246-3BBF-63AA-E8ED67723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926" y="2482078"/>
            <a:ext cx="612144" cy="649622"/>
          </a:xfrm>
          <a:prstGeom prst="rect">
            <a:avLst/>
          </a:prstGeom>
        </p:spPr>
      </p:pic>
      <p:pic>
        <p:nvPicPr>
          <p:cNvPr id="165" name="Picture 164" descr="A picture containing indoor&#10;&#10;Description automatically generated">
            <a:extLst>
              <a:ext uri="{FF2B5EF4-FFF2-40B4-BE49-F238E27FC236}">
                <a16:creationId xmlns:a16="http://schemas.microsoft.com/office/drawing/2014/main" id="{F0DCBE02-FD67-7C80-344B-EBCE61DD1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2920" y="2482078"/>
            <a:ext cx="612144" cy="649623"/>
          </a:xfrm>
          <a:prstGeom prst="rect">
            <a:avLst/>
          </a:prstGeom>
        </p:spPr>
      </p:pic>
      <p:pic>
        <p:nvPicPr>
          <p:cNvPr id="167" name="Picture 166" descr="A picture containing indoor&#10;&#10;Description automatically generated">
            <a:extLst>
              <a:ext uri="{FF2B5EF4-FFF2-40B4-BE49-F238E27FC236}">
                <a16:creationId xmlns:a16="http://schemas.microsoft.com/office/drawing/2014/main" id="{DC304D4A-A771-FD7A-8656-F0C148937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94" y="2498067"/>
            <a:ext cx="612145" cy="649624"/>
          </a:xfrm>
          <a:prstGeom prst="rect">
            <a:avLst/>
          </a:prstGeom>
        </p:spPr>
      </p:pic>
      <p:pic>
        <p:nvPicPr>
          <p:cNvPr id="169" name="Picture 168" descr="A picture containing indoor&#10;&#10;Description automatically generated">
            <a:extLst>
              <a:ext uri="{FF2B5EF4-FFF2-40B4-BE49-F238E27FC236}">
                <a16:creationId xmlns:a16="http://schemas.microsoft.com/office/drawing/2014/main" id="{2024E7EA-B545-99FF-DC39-B98A054CF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5114" y="2482078"/>
            <a:ext cx="612147" cy="649625"/>
          </a:xfrm>
          <a:prstGeom prst="rect">
            <a:avLst/>
          </a:prstGeom>
        </p:spPr>
      </p:pic>
      <p:pic>
        <p:nvPicPr>
          <p:cNvPr id="171" name="Picture 170" descr="A picture containing indoor&#10;&#10;Description automatically generated">
            <a:extLst>
              <a:ext uri="{FF2B5EF4-FFF2-40B4-BE49-F238E27FC236}">
                <a16:creationId xmlns:a16="http://schemas.microsoft.com/office/drawing/2014/main" id="{3B37AF25-319F-7EE9-B042-E73173DF9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011" y="2470688"/>
            <a:ext cx="617910" cy="655741"/>
          </a:xfrm>
          <a:prstGeom prst="rect">
            <a:avLst/>
          </a:prstGeom>
        </p:spPr>
      </p:pic>
      <p:pic>
        <p:nvPicPr>
          <p:cNvPr id="173" name="Picture 172" descr="A picture containing indoor&#10;&#10;Description automatically generated">
            <a:extLst>
              <a:ext uri="{FF2B5EF4-FFF2-40B4-BE49-F238E27FC236}">
                <a16:creationId xmlns:a16="http://schemas.microsoft.com/office/drawing/2014/main" id="{13314EEC-2C0A-E7CF-BE4C-99690B51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4022" y="2484465"/>
            <a:ext cx="618425" cy="656289"/>
          </a:xfrm>
          <a:prstGeom prst="rect">
            <a:avLst/>
          </a:prstGeom>
        </p:spPr>
      </p:pic>
      <p:pic>
        <p:nvPicPr>
          <p:cNvPr id="175" name="Picture 174" descr="A picture containing indoor&#10;&#10;Description automatically generated">
            <a:extLst>
              <a:ext uri="{FF2B5EF4-FFF2-40B4-BE49-F238E27FC236}">
                <a16:creationId xmlns:a16="http://schemas.microsoft.com/office/drawing/2014/main" id="{3254F859-7C0C-B385-0F4E-5639144EF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9547" y="2484423"/>
            <a:ext cx="617912" cy="655743"/>
          </a:xfrm>
          <a:prstGeom prst="rect">
            <a:avLst/>
          </a:prstGeom>
        </p:spPr>
      </p:pic>
      <p:pic>
        <p:nvPicPr>
          <p:cNvPr id="177" name="Picture 176" descr="A picture containing indoor&#10;&#10;Description automatically generated">
            <a:extLst>
              <a:ext uri="{FF2B5EF4-FFF2-40B4-BE49-F238E27FC236}">
                <a16:creationId xmlns:a16="http://schemas.microsoft.com/office/drawing/2014/main" id="{A7BA18BD-8AEF-CA32-98EA-432D37B4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1744" y="2478746"/>
            <a:ext cx="618423" cy="656286"/>
          </a:xfrm>
          <a:prstGeom prst="rect">
            <a:avLst/>
          </a:prstGeom>
        </p:spPr>
      </p:pic>
      <p:pic>
        <p:nvPicPr>
          <p:cNvPr id="179" name="Picture 178" descr="A picture containing indoor&#10;&#10;Description automatically generated">
            <a:extLst>
              <a:ext uri="{FF2B5EF4-FFF2-40B4-BE49-F238E27FC236}">
                <a16:creationId xmlns:a16="http://schemas.microsoft.com/office/drawing/2014/main" id="{95A1832E-8180-1FE9-5DBF-BA342947F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444" y="4613256"/>
            <a:ext cx="607115" cy="644286"/>
          </a:xfrm>
          <a:prstGeom prst="rect">
            <a:avLst/>
          </a:prstGeom>
        </p:spPr>
      </p:pic>
      <p:pic>
        <p:nvPicPr>
          <p:cNvPr id="181" name="Picture 180" descr="A picture containing indoor&#10;&#10;Description automatically generated">
            <a:extLst>
              <a:ext uri="{FF2B5EF4-FFF2-40B4-BE49-F238E27FC236}">
                <a16:creationId xmlns:a16="http://schemas.microsoft.com/office/drawing/2014/main" id="{C678E287-263C-C9E7-BFEB-277F4040A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102" y="4613255"/>
            <a:ext cx="607117" cy="644287"/>
          </a:xfrm>
          <a:prstGeom prst="rect">
            <a:avLst/>
          </a:prstGeom>
        </p:spPr>
      </p:pic>
      <p:pic>
        <p:nvPicPr>
          <p:cNvPr id="183" name="Picture 182" descr="A picture containing indoor&#10;&#10;Description automatically generated">
            <a:extLst>
              <a:ext uri="{FF2B5EF4-FFF2-40B4-BE49-F238E27FC236}">
                <a16:creationId xmlns:a16="http://schemas.microsoft.com/office/drawing/2014/main" id="{5D0F9382-094C-A6F0-07C8-06371DE34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3344" y="4613254"/>
            <a:ext cx="607117" cy="644287"/>
          </a:xfrm>
          <a:prstGeom prst="rect">
            <a:avLst/>
          </a:prstGeom>
        </p:spPr>
      </p:pic>
      <p:pic>
        <p:nvPicPr>
          <p:cNvPr id="185" name="Picture 184" descr="A picture containing indoor&#10;&#10;Description automatically generated">
            <a:extLst>
              <a:ext uri="{FF2B5EF4-FFF2-40B4-BE49-F238E27FC236}">
                <a16:creationId xmlns:a16="http://schemas.microsoft.com/office/drawing/2014/main" id="{5F2C85E2-98C2-0D1C-A66E-BA1F98C85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5668" y="4613253"/>
            <a:ext cx="607117" cy="644287"/>
          </a:xfrm>
          <a:prstGeom prst="rect">
            <a:avLst/>
          </a:prstGeom>
        </p:spPr>
      </p:pic>
      <p:pic>
        <p:nvPicPr>
          <p:cNvPr id="187" name="Picture 186" descr="A picture containing indoor&#10;&#10;Description automatically generated">
            <a:extLst>
              <a:ext uri="{FF2B5EF4-FFF2-40B4-BE49-F238E27FC236}">
                <a16:creationId xmlns:a16="http://schemas.microsoft.com/office/drawing/2014/main" id="{7E664C25-165E-7E1F-DA4B-DE34C5A1B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4407" y="4642947"/>
            <a:ext cx="607117" cy="644287"/>
          </a:xfrm>
          <a:prstGeom prst="rect">
            <a:avLst/>
          </a:prstGeom>
        </p:spPr>
      </p:pic>
      <p:pic>
        <p:nvPicPr>
          <p:cNvPr id="189" name="Picture 18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8A0DC8-6594-E3A6-DFAC-1AF09E48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8908" y="4613253"/>
            <a:ext cx="607117" cy="644287"/>
          </a:xfrm>
          <a:prstGeom prst="rect">
            <a:avLst/>
          </a:prstGeom>
        </p:spPr>
      </p:pic>
      <p:pic>
        <p:nvPicPr>
          <p:cNvPr id="191" name="Picture 190" descr="A picture containing indoor&#10;&#10;Description automatically generated">
            <a:extLst>
              <a:ext uri="{FF2B5EF4-FFF2-40B4-BE49-F238E27FC236}">
                <a16:creationId xmlns:a16="http://schemas.microsoft.com/office/drawing/2014/main" id="{018DABD9-B85E-8CF5-CE11-D1215FA57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5713" y="4613252"/>
            <a:ext cx="607117" cy="644287"/>
          </a:xfrm>
          <a:prstGeom prst="rect">
            <a:avLst/>
          </a:prstGeom>
        </p:spPr>
      </p:pic>
      <p:pic>
        <p:nvPicPr>
          <p:cNvPr id="193" name="Picture 192" descr="A picture containing indoor&#10;&#10;Description automatically generated">
            <a:extLst>
              <a:ext uri="{FF2B5EF4-FFF2-40B4-BE49-F238E27FC236}">
                <a16:creationId xmlns:a16="http://schemas.microsoft.com/office/drawing/2014/main" id="{D3603D03-5342-A774-A21A-F68850C50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1397" y="4642946"/>
            <a:ext cx="607117" cy="64428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D9001C-D60E-E579-C782-728F71B6653D}"/>
              </a:ext>
            </a:extLst>
          </p:cNvPr>
          <p:cNvSpPr txBox="1"/>
          <p:nvPr/>
        </p:nvSpPr>
        <p:spPr>
          <a:xfrm>
            <a:off x="1479516" y="1985579"/>
            <a:ext cx="100437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15.062564                    21.29048572               19.0351136                   28.18981379                29.90770422               17.3307568                  18.52136005                27.25119481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9A11A5-8C28-5B57-696B-CBA110F35F3E}"/>
              </a:ext>
            </a:extLst>
          </p:cNvPr>
          <p:cNvSpPr txBox="1"/>
          <p:nvPr/>
        </p:nvSpPr>
        <p:spPr>
          <a:xfrm>
            <a:off x="1479516" y="4148821"/>
            <a:ext cx="10008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9.704427313               23.75465863                12.20609848                17.79592742                19.94976807                14.31628624               16.07847132                 16.58880391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F333AA-7F35-98FD-7FC2-0E5A5B95D3A2}"/>
              </a:ext>
            </a:extLst>
          </p:cNvPr>
          <p:cNvSpPr txBox="1"/>
          <p:nvPr/>
        </p:nvSpPr>
        <p:spPr>
          <a:xfrm>
            <a:off x="1467281" y="2152401"/>
            <a:ext cx="10008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20.14221259                27.25720696               29.58111312                30.75087131                 31.37320888               21.66914261                23.80413728                31.282903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C5610F2-EF4F-ED8A-E447-13BEF6B21937}"/>
              </a:ext>
            </a:extLst>
          </p:cNvPr>
          <p:cNvSpPr txBox="1"/>
          <p:nvPr/>
        </p:nvSpPr>
        <p:spPr>
          <a:xfrm>
            <a:off x="1467281" y="4294770"/>
            <a:ext cx="99530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12.49753688                25.16333069                21.8195133                  18.76128779                25.41935339                18.89558083               20.20033158                 22.34914618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077EFF-1781-1013-79ED-C9FA38CC8876}"/>
              </a:ext>
            </a:extLst>
          </p:cNvPr>
          <p:cNvSpPr txBox="1"/>
          <p:nvPr/>
        </p:nvSpPr>
        <p:spPr>
          <a:xfrm>
            <a:off x="1486526" y="2301732"/>
            <a:ext cx="100437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5.545                             5.547                             5.632                             5.451                               5.681                            5.681                              5.406                             5.633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3284BC-B0FC-C230-7310-31EB5F1FA985}"/>
              </a:ext>
            </a:extLst>
          </p:cNvPr>
          <p:cNvSpPr txBox="1"/>
          <p:nvPr/>
        </p:nvSpPr>
        <p:spPr>
          <a:xfrm>
            <a:off x="1479515" y="4431139"/>
            <a:ext cx="10008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5.1705                           5.636                              5.4525                           5.314                             5.59                                5.4975                          5.6815                            5.633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C99296-57D5-FE95-3129-8657546F0DF6}"/>
              </a:ext>
            </a:extLst>
          </p:cNvPr>
          <p:cNvSpPr txBox="1"/>
          <p:nvPr/>
        </p:nvSpPr>
        <p:spPr>
          <a:xfrm>
            <a:off x="193930" y="199983"/>
            <a:ext cx="281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Topx20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EB10E-C4C5-760A-DF7E-672F2EB04997}"/>
              </a:ext>
            </a:extLst>
          </p:cNvPr>
          <p:cNvSpPr txBox="1"/>
          <p:nvPr/>
        </p:nvSpPr>
        <p:spPr>
          <a:xfrm>
            <a:off x="1163368" y="1984489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Rq</a:t>
            </a:r>
            <a:endParaRPr lang="da-DK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6027E-1E57-00DA-F7EC-19029C8EBF8C}"/>
              </a:ext>
            </a:extLst>
          </p:cNvPr>
          <p:cNvSpPr txBox="1"/>
          <p:nvPr/>
        </p:nvSpPr>
        <p:spPr>
          <a:xfrm>
            <a:off x="1171363" y="4110349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Rq</a:t>
            </a:r>
            <a:endParaRPr lang="da-DK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D50</a:t>
            </a:r>
          </a:p>
        </p:txBody>
      </p:sp>
      <p:pic>
        <p:nvPicPr>
          <p:cNvPr id="57" name="Picture 56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B8DC3485-76DC-BCF8-D8B8-103A68C01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87" y="1123468"/>
            <a:ext cx="825992" cy="825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C6B3EA-104A-1E4A-8167-ADECE1F03BB8}"/>
              </a:ext>
            </a:extLst>
          </p:cNvPr>
          <p:cNvSpPr txBox="1"/>
          <p:nvPr/>
        </p:nvSpPr>
        <p:spPr>
          <a:xfrm>
            <a:off x="1685135" y="1662948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3UH</a:t>
            </a:r>
          </a:p>
        </p:txBody>
      </p:sp>
      <p:pic>
        <p:nvPicPr>
          <p:cNvPr id="60" name="Picture 59" descr="A picture containing map&#10;&#10;Description automatically generated">
            <a:extLst>
              <a:ext uri="{FF2B5EF4-FFF2-40B4-BE49-F238E27FC236}">
                <a16:creationId xmlns:a16="http://schemas.microsoft.com/office/drawing/2014/main" id="{A5ADAFA3-98D2-E626-F8F3-3BCB32764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58" y="1116544"/>
            <a:ext cx="825992" cy="825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5E065B-4E2C-5652-EB90-F7FEE613AFF1}"/>
              </a:ext>
            </a:extLst>
          </p:cNvPr>
          <p:cNvSpPr txBox="1"/>
          <p:nvPr/>
        </p:nvSpPr>
        <p:spPr>
          <a:xfrm>
            <a:off x="2915828" y="1692854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4UH</a:t>
            </a:r>
          </a:p>
        </p:txBody>
      </p:sp>
      <p:pic>
        <p:nvPicPr>
          <p:cNvPr id="63" name="Picture 62" descr="A close-up of a storm&#10;&#10;Description automatically generated with low confidence">
            <a:extLst>
              <a:ext uri="{FF2B5EF4-FFF2-40B4-BE49-F238E27FC236}">
                <a16:creationId xmlns:a16="http://schemas.microsoft.com/office/drawing/2014/main" id="{3ABF1595-34F4-4A66-3EE9-8EC43E20A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04" y="1113083"/>
            <a:ext cx="825992" cy="8259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D5C294-2139-C5FD-15DA-32E59A176BE6}"/>
              </a:ext>
            </a:extLst>
          </p:cNvPr>
          <p:cNvSpPr txBox="1"/>
          <p:nvPr/>
        </p:nvSpPr>
        <p:spPr>
          <a:xfrm>
            <a:off x="4140838" y="1671506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5F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5E79B1F-E47E-FB77-CAA1-15AD1BFDE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84" y="1122210"/>
            <a:ext cx="825992" cy="8259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27869-7B96-1EEA-26E1-560E3C360861}"/>
              </a:ext>
            </a:extLst>
          </p:cNvPr>
          <p:cNvSpPr txBox="1"/>
          <p:nvPr/>
        </p:nvSpPr>
        <p:spPr>
          <a:xfrm>
            <a:off x="5417083" y="1671506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6F</a:t>
            </a:r>
          </a:p>
        </p:txBody>
      </p:sp>
      <p:pic>
        <p:nvPicPr>
          <p:cNvPr id="70" name="Picture 69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FB7C7AC1-90AF-C548-311C-640D081CC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5" y="1113082"/>
            <a:ext cx="825993" cy="8259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C58D82-1EBF-B94E-B65D-01E2DC195419}"/>
              </a:ext>
            </a:extLst>
          </p:cNvPr>
          <p:cNvSpPr txBox="1"/>
          <p:nvPr/>
        </p:nvSpPr>
        <p:spPr>
          <a:xfrm>
            <a:off x="6638637" y="165070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9H</a:t>
            </a:r>
          </a:p>
        </p:txBody>
      </p:sp>
      <p:pic>
        <p:nvPicPr>
          <p:cNvPr id="72" name="Picture 71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BD3F4E92-E232-838A-0B70-704AE97748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3" y="5450538"/>
            <a:ext cx="843184" cy="843184"/>
          </a:xfrm>
          <a:prstGeom prst="rect">
            <a:avLst/>
          </a:prstGeom>
        </p:spPr>
      </p:pic>
      <p:pic>
        <p:nvPicPr>
          <p:cNvPr id="74" name="Picture 73" descr="A picture containing text&#10;&#10;Description automatically generated">
            <a:extLst>
              <a:ext uri="{FF2B5EF4-FFF2-40B4-BE49-F238E27FC236}">
                <a16:creationId xmlns:a16="http://schemas.microsoft.com/office/drawing/2014/main" id="{910C1A49-22A8-2430-80B0-022888B9DA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13" y="1117945"/>
            <a:ext cx="825992" cy="8259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D723AA-627B-A212-F324-AFE692F45489}"/>
              </a:ext>
            </a:extLst>
          </p:cNvPr>
          <p:cNvSpPr txBox="1"/>
          <p:nvPr/>
        </p:nvSpPr>
        <p:spPr>
          <a:xfrm>
            <a:off x="7886580" y="167648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10H</a:t>
            </a:r>
          </a:p>
        </p:txBody>
      </p:sp>
      <p:pic>
        <p:nvPicPr>
          <p:cNvPr id="76" name="Picture 75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F2AF7967-BEA7-77F1-E5BD-6ADACE47D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390" y="1128982"/>
            <a:ext cx="825993" cy="82599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C4CB1BE-1775-91D4-0E79-12CD79C82208}"/>
              </a:ext>
            </a:extLst>
          </p:cNvPr>
          <p:cNvSpPr txBox="1"/>
          <p:nvPr/>
        </p:nvSpPr>
        <p:spPr>
          <a:xfrm>
            <a:off x="9146355" y="168411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11UF</a:t>
            </a:r>
          </a:p>
        </p:txBody>
      </p:sp>
      <p:pic>
        <p:nvPicPr>
          <p:cNvPr id="78" name="Picture 77" descr="A close-up of a storm&#10;&#10;Description automatically generated with low confidence">
            <a:extLst>
              <a:ext uri="{FF2B5EF4-FFF2-40B4-BE49-F238E27FC236}">
                <a16:creationId xmlns:a16="http://schemas.microsoft.com/office/drawing/2014/main" id="{B6EE7200-1600-F375-1575-553957844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099" y="1126044"/>
            <a:ext cx="825992" cy="82599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5085A82-50EA-7E04-30F0-535CBB3EC1C7}"/>
              </a:ext>
            </a:extLst>
          </p:cNvPr>
          <p:cNvSpPr txBox="1"/>
          <p:nvPr/>
        </p:nvSpPr>
        <p:spPr>
          <a:xfrm>
            <a:off x="10400885" y="1672877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12H</a:t>
            </a:r>
          </a:p>
        </p:txBody>
      </p:sp>
      <p:pic>
        <p:nvPicPr>
          <p:cNvPr id="80" name="Picture 79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45E7587B-AAC6-EF9D-219E-A254D94A2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01" y="3246845"/>
            <a:ext cx="843184" cy="8431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AA61836-305E-E91A-0EB4-4726195F2CE0}"/>
              </a:ext>
            </a:extLst>
          </p:cNvPr>
          <p:cNvSpPr txBox="1"/>
          <p:nvPr/>
        </p:nvSpPr>
        <p:spPr>
          <a:xfrm>
            <a:off x="1636736" y="3830356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12UF</a:t>
            </a:r>
          </a:p>
        </p:txBody>
      </p:sp>
      <p:pic>
        <p:nvPicPr>
          <p:cNvPr id="82" name="Picture 81" descr="A satellite image of a storm&#10;&#10;Description automatically generated with low confidence">
            <a:extLst>
              <a:ext uri="{FF2B5EF4-FFF2-40B4-BE49-F238E27FC236}">
                <a16:creationId xmlns:a16="http://schemas.microsoft.com/office/drawing/2014/main" id="{C949D40A-AA81-5CE0-3C5A-93CA5742DA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01" y="3240213"/>
            <a:ext cx="843184" cy="8431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B666150-537B-2C93-A2A6-C40168FA2868}"/>
              </a:ext>
            </a:extLst>
          </p:cNvPr>
          <p:cNvSpPr txBox="1"/>
          <p:nvPr/>
        </p:nvSpPr>
        <p:spPr>
          <a:xfrm>
            <a:off x="2900213" y="3826843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13H</a:t>
            </a:r>
          </a:p>
        </p:txBody>
      </p:sp>
      <p:pic>
        <p:nvPicPr>
          <p:cNvPr id="84" name="Picture 83" descr="A close-up of a storm&#10;&#10;Description automatically generated with low confidence">
            <a:extLst>
              <a:ext uri="{FF2B5EF4-FFF2-40B4-BE49-F238E27FC236}">
                <a16:creationId xmlns:a16="http://schemas.microsoft.com/office/drawing/2014/main" id="{86FCCB8D-B0AD-58C9-8AEF-9D2209EDF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38" y="3237834"/>
            <a:ext cx="846184" cy="8461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971707-DE72-9DA7-C34D-2CDF35AC8A18}"/>
              </a:ext>
            </a:extLst>
          </p:cNvPr>
          <p:cNvSpPr txBox="1"/>
          <p:nvPr/>
        </p:nvSpPr>
        <p:spPr>
          <a:xfrm>
            <a:off x="4161884" y="3839574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14UF</a:t>
            </a:r>
          </a:p>
        </p:txBody>
      </p:sp>
      <p:pic>
        <p:nvPicPr>
          <p:cNvPr id="86" name="Picture 85" descr="A picture containing map&#10;&#10;Description automatically generated">
            <a:extLst>
              <a:ext uri="{FF2B5EF4-FFF2-40B4-BE49-F238E27FC236}">
                <a16:creationId xmlns:a16="http://schemas.microsoft.com/office/drawing/2014/main" id="{5ABD5DBE-02CE-EB48-A955-01056B99A2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267165"/>
            <a:ext cx="843184" cy="84318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AEA01E-ED76-36F1-23B2-6F8AA39FC813}"/>
              </a:ext>
            </a:extLst>
          </p:cNvPr>
          <p:cNvSpPr txBox="1"/>
          <p:nvPr/>
        </p:nvSpPr>
        <p:spPr>
          <a:xfrm>
            <a:off x="5383120" y="385139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15UF</a:t>
            </a:r>
          </a:p>
        </p:txBody>
      </p:sp>
      <p:pic>
        <p:nvPicPr>
          <p:cNvPr id="88" name="Picture 87" descr="A picture containing raft&#10;&#10;Description automatically generated">
            <a:extLst>
              <a:ext uri="{FF2B5EF4-FFF2-40B4-BE49-F238E27FC236}">
                <a16:creationId xmlns:a16="http://schemas.microsoft.com/office/drawing/2014/main" id="{D181C9DE-0247-E972-B7E8-361C4F883A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511" y="3235324"/>
            <a:ext cx="843184" cy="843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89ABD7-B7DF-DC95-2FCC-35DCD44D16CA}"/>
              </a:ext>
            </a:extLst>
          </p:cNvPr>
          <p:cNvSpPr txBox="1"/>
          <p:nvPr/>
        </p:nvSpPr>
        <p:spPr>
          <a:xfrm>
            <a:off x="6671475" y="382044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19UH</a:t>
            </a:r>
          </a:p>
        </p:txBody>
      </p:sp>
      <p:pic>
        <p:nvPicPr>
          <p:cNvPr id="90" name="Picture 89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86C8D492-D9DF-3661-1EF9-CA8AEC78A6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32" y="3235653"/>
            <a:ext cx="843184" cy="843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0EACC-FD3A-AD22-B7AC-C73D7699FE6F}"/>
              </a:ext>
            </a:extLst>
          </p:cNvPr>
          <p:cNvSpPr txBox="1"/>
          <p:nvPr/>
        </p:nvSpPr>
        <p:spPr>
          <a:xfrm>
            <a:off x="7885136" y="3819769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20UH</a:t>
            </a:r>
          </a:p>
        </p:txBody>
      </p:sp>
      <p:pic>
        <p:nvPicPr>
          <p:cNvPr id="92" name="Picture 9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FBD3689-5CB3-6C15-44F4-52CA5F62EF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86" y="3246845"/>
            <a:ext cx="843184" cy="8431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A46CF3-6A41-1F60-79EB-DD49C300F4FA}"/>
              </a:ext>
            </a:extLst>
          </p:cNvPr>
          <p:cNvSpPr txBox="1"/>
          <p:nvPr/>
        </p:nvSpPr>
        <p:spPr>
          <a:xfrm>
            <a:off x="9147293" y="384139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21F</a:t>
            </a:r>
          </a:p>
        </p:txBody>
      </p:sp>
      <p:pic>
        <p:nvPicPr>
          <p:cNvPr id="94" name="Picture 93" descr="A picture containing text&#10;&#10;Description automatically generated">
            <a:extLst>
              <a:ext uri="{FF2B5EF4-FFF2-40B4-BE49-F238E27FC236}">
                <a16:creationId xmlns:a16="http://schemas.microsoft.com/office/drawing/2014/main" id="{0B60F632-3450-CF2C-7FC7-C12209BEC4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759" y="3230120"/>
            <a:ext cx="843184" cy="8431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03D239-FD2C-22E3-A0C7-95F590342306}"/>
              </a:ext>
            </a:extLst>
          </p:cNvPr>
          <p:cNvSpPr txBox="1"/>
          <p:nvPr/>
        </p:nvSpPr>
        <p:spPr>
          <a:xfrm>
            <a:off x="10419140" y="381446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22F</a:t>
            </a:r>
          </a:p>
        </p:txBody>
      </p:sp>
      <p:pic>
        <p:nvPicPr>
          <p:cNvPr id="96" name="Picture 95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DF5B3DD4-923E-05CE-565C-F81B1C324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26" y="129060"/>
            <a:ext cx="956804" cy="956804"/>
          </a:xfrm>
          <a:prstGeom prst="rect">
            <a:avLst/>
          </a:prstGeom>
        </p:spPr>
      </p:pic>
      <p:pic>
        <p:nvPicPr>
          <p:cNvPr id="102" name="Picture 101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B5532DBD-F9B9-E5D7-C8FD-B3FD5C1EA9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13" y="128964"/>
            <a:ext cx="956805" cy="956805"/>
          </a:xfrm>
          <a:prstGeom prst="rect">
            <a:avLst/>
          </a:prstGeom>
        </p:spPr>
      </p:pic>
      <p:pic>
        <p:nvPicPr>
          <p:cNvPr id="104" name="Picture 103" descr="A picture containing tree, outdoor, black, plant&#10;&#10;Description automatically generated">
            <a:extLst>
              <a:ext uri="{FF2B5EF4-FFF2-40B4-BE49-F238E27FC236}">
                <a16:creationId xmlns:a16="http://schemas.microsoft.com/office/drawing/2014/main" id="{219850BB-94DB-136D-7903-9A714F116C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38" y="124839"/>
            <a:ext cx="956805" cy="956805"/>
          </a:xfrm>
          <a:prstGeom prst="rect">
            <a:avLst/>
          </a:prstGeom>
        </p:spPr>
      </p:pic>
      <p:pic>
        <p:nvPicPr>
          <p:cNvPr id="106" name="Picture 105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4504FB91-95B8-D546-2656-3A0A77C4FC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75" y="125341"/>
            <a:ext cx="956805" cy="956805"/>
          </a:xfrm>
          <a:prstGeom prst="rect">
            <a:avLst/>
          </a:prstGeom>
        </p:spPr>
      </p:pic>
      <p:pic>
        <p:nvPicPr>
          <p:cNvPr id="108" name="Picture 107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8F68BECE-8F54-426C-F824-B2DB68412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79" y="141120"/>
            <a:ext cx="933616" cy="933616"/>
          </a:xfrm>
          <a:prstGeom prst="rect">
            <a:avLst/>
          </a:prstGeom>
        </p:spPr>
      </p:pic>
      <p:pic>
        <p:nvPicPr>
          <p:cNvPr id="110" name="Picture 109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211FA43E-4971-25B4-1E3E-1F7535DF60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2" y="4596949"/>
            <a:ext cx="862090" cy="862090"/>
          </a:xfrm>
          <a:prstGeom prst="rect">
            <a:avLst/>
          </a:prstGeom>
        </p:spPr>
      </p:pic>
      <p:pic>
        <p:nvPicPr>
          <p:cNvPr id="112" name="Picture 111" descr="A picture containing tree, outdoor, black, forest&#10;&#10;Description automatically generated">
            <a:extLst>
              <a:ext uri="{FF2B5EF4-FFF2-40B4-BE49-F238E27FC236}">
                <a16:creationId xmlns:a16="http://schemas.microsoft.com/office/drawing/2014/main" id="{CAFDCD1B-F7F9-6FE6-7EC4-C28F5936E7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582" y="132017"/>
            <a:ext cx="933616" cy="933616"/>
          </a:xfrm>
          <a:prstGeom prst="rect">
            <a:avLst/>
          </a:prstGeom>
        </p:spPr>
      </p:pic>
      <p:pic>
        <p:nvPicPr>
          <p:cNvPr id="114" name="Picture 113" descr="A picture containing tree, outdoor, yellow&#10;&#10;Description automatically generated">
            <a:extLst>
              <a:ext uri="{FF2B5EF4-FFF2-40B4-BE49-F238E27FC236}">
                <a16:creationId xmlns:a16="http://schemas.microsoft.com/office/drawing/2014/main" id="{FF395A67-1C45-CA45-6FC7-46F1F72310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4" y="137976"/>
            <a:ext cx="933617" cy="933617"/>
          </a:xfrm>
          <a:prstGeom prst="rect">
            <a:avLst/>
          </a:prstGeom>
        </p:spPr>
      </p:pic>
      <p:pic>
        <p:nvPicPr>
          <p:cNvPr id="118" name="Picture 117" descr="A picture containing outdoor&#10;&#10;Description automatically generated">
            <a:extLst>
              <a:ext uri="{FF2B5EF4-FFF2-40B4-BE49-F238E27FC236}">
                <a16:creationId xmlns:a16="http://schemas.microsoft.com/office/drawing/2014/main" id="{AAA4740C-D79F-C324-1593-1AB428B4630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96" y="117782"/>
            <a:ext cx="956805" cy="956805"/>
          </a:xfrm>
          <a:prstGeom prst="rect">
            <a:avLst/>
          </a:prstGeom>
        </p:spPr>
      </p:pic>
      <p:pic>
        <p:nvPicPr>
          <p:cNvPr id="120" name="Picture 119" descr="A picture containing outdoor, tree, yellow, wood&#10;&#10;Description automatically generated">
            <a:extLst>
              <a:ext uri="{FF2B5EF4-FFF2-40B4-BE49-F238E27FC236}">
                <a16:creationId xmlns:a16="http://schemas.microsoft.com/office/drawing/2014/main" id="{4B617C92-985D-25A2-F9BB-1E4464D84D2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00" y="5373386"/>
            <a:ext cx="843185" cy="843185"/>
          </a:xfrm>
          <a:prstGeom prst="rect">
            <a:avLst/>
          </a:prstGeom>
        </p:spPr>
      </p:pic>
      <p:pic>
        <p:nvPicPr>
          <p:cNvPr id="122" name="Picture 121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2BCF0E08-DAD3-9562-8755-13E657EF39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66" y="5366444"/>
            <a:ext cx="843184" cy="843184"/>
          </a:xfrm>
          <a:prstGeom prst="rect">
            <a:avLst/>
          </a:prstGeom>
        </p:spPr>
      </p:pic>
      <p:pic>
        <p:nvPicPr>
          <p:cNvPr id="124" name="Picture 123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43CF886D-9E49-C026-4642-DF9A7E23721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16" y="5353312"/>
            <a:ext cx="843184" cy="843184"/>
          </a:xfrm>
          <a:prstGeom prst="rect">
            <a:avLst/>
          </a:prstGeom>
        </p:spPr>
      </p:pic>
      <p:pic>
        <p:nvPicPr>
          <p:cNvPr id="126" name="Picture 12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6228EE25-D70B-F6AA-B1E4-8533A92DD10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20" y="5355571"/>
            <a:ext cx="843185" cy="843185"/>
          </a:xfrm>
          <a:prstGeom prst="rect">
            <a:avLst/>
          </a:prstGeom>
        </p:spPr>
      </p:pic>
      <p:pic>
        <p:nvPicPr>
          <p:cNvPr id="128" name="Picture 127" descr="A picture containing outdoor, tree, forest&#10;&#10;Description automatically generated">
            <a:extLst>
              <a:ext uri="{FF2B5EF4-FFF2-40B4-BE49-F238E27FC236}">
                <a16:creationId xmlns:a16="http://schemas.microsoft.com/office/drawing/2014/main" id="{385813A2-A2AD-FAE1-36F3-2866D244ACE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39" y="5341993"/>
            <a:ext cx="843184" cy="843184"/>
          </a:xfrm>
          <a:prstGeom prst="rect">
            <a:avLst/>
          </a:prstGeom>
        </p:spPr>
      </p:pic>
      <p:pic>
        <p:nvPicPr>
          <p:cNvPr id="130" name="Picture 129" descr="A picture containing text, tree, outdoor, black&#10;&#10;Description automatically generated">
            <a:extLst>
              <a:ext uri="{FF2B5EF4-FFF2-40B4-BE49-F238E27FC236}">
                <a16:creationId xmlns:a16="http://schemas.microsoft.com/office/drawing/2014/main" id="{E09A359D-1E17-36FA-7666-A3E4B131AF8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44" y="5350777"/>
            <a:ext cx="843184" cy="843184"/>
          </a:xfrm>
          <a:prstGeom prst="rect">
            <a:avLst/>
          </a:prstGeom>
        </p:spPr>
      </p:pic>
      <p:pic>
        <p:nvPicPr>
          <p:cNvPr id="132" name="Picture 131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77FE089-B366-E99F-8115-F7E511DDB05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390" y="5345661"/>
            <a:ext cx="862090" cy="862090"/>
          </a:xfrm>
          <a:prstGeom prst="rect">
            <a:avLst/>
          </a:prstGeom>
        </p:spPr>
      </p:pic>
      <p:pic>
        <p:nvPicPr>
          <p:cNvPr id="135" name="Picture 134" descr="A picture containing tree, outdoor, black, plant&#10;&#10;Description automatically generated">
            <a:extLst>
              <a:ext uri="{FF2B5EF4-FFF2-40B4-BE49-F238E27FC236}">
                <a16:creationId xmlns:a16="http://schemas.microsoft.com/office/drawing/2014/main" id="{3A721D60-AC27-859C-A02A-FD597E59EB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053" y="5345661"/>
            <a:ext cx="862090" cy="86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7A9FCF9E-EEB9-6123-28A4-62FEFEFDB3C7}"/>
              </a:ext>
            </a:extLst>
          </p:cNvPr>
          <p:cNvGraphicFramePr>
            <a:graphicFrameLocks noGrp="1"/>
          </p:cNvGraphicFramePr>
          <p:nvPr/>
        </p:nvGraphicFramePr>
        <p:xfrm>
          <a:off x="1515226" y="1092500"/>
          <a:ext cx="10008080" cy="423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010">
                  <a:extLst>
                    <a:ext uri="{9D8B030D-6E8A-4147-A177-3AD203B41FA5}">
                      <a16:colId xmlns:a16="http://schemas.microsoft.com/office/drawing/2014/main" val="263272669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5725678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86562825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1153273829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488519011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92457942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71691485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2119419297"/>
                    </a:ext>
                  </a:extLst>
                </a:gridCol>
              </a:tblGrid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27305"/>
                  </a:ext>
                </a:extLst>
              </a:tr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1767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C6B3EA-104A-1E4A-8167-ADECE1F03BB8}"/>
              </a:ext>
            </a:extLst>
          </p:cNvPr>
          <p:cNvSpPr txBox="1"/>
          <p:nvPr/>
        </p:nvSpPr>
        <p:spPr>
          <a:xfrm>
            <a:off x="1837535" y="816373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3UH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E065B-4E2C-5652-EB90-F7FEE613AFF1}"/>
              </a:ext>
            </a:extLst>
          </p:cNvPr>
          <p:cNvSpPr txBox="1"/>
          <p:nvPr/>
        </p:nvSpPr>
        <p:spPr>
          <a:xfrm>
            <a:off x="3068228" y="846279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4UH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89ABD7-B7DF-DC95-2FCC-35DCD44D16CA}"/>
              </a:ext>
            </a:extLst>
          </p:cNvPr>
          <p:cNvSpPr txBox="1"/>
          <p:nvPr/>
        </p:nvSpPr>
        <p:spPr>
          <a:xfrm>
            <a:off x="6857838" y="529702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19UH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0EACC-FD3A-AD22-B7AC-C73D7699FE6F}"/>
              </a:ext>
            </a:extLst>
          </p:cNvPr>
          <p:cNvSpPr txBox="1"/>
          <p:nvPr/>
        </p:nvSpPr>
        <p:spPr>
          <a:xfrm>
            <a:off x="8071499" y="529635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20UH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5C294-2139-C5FD-15DA-32E59A176BE6}"/>
              </a:ext>
            </a:extLst>
          </p:cNvPr>
          <p:cNvSpPr txBox="1"/>
          <p:nvPr/>
        </p:nvSpPr>
        <p:spPr>
          <a:xfrm>
            <a:off x="4293238" y="82493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5F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727869-7B96-1EEA-26E1-560E3C360861}"/>
              </a:ext>
            </a:extLst>
          </p:cNvPr>
          <p:cNvSpPr txBox="1"/>
          <p:nvPr/>
        </p:nvSpPr>
        <p:spPr>
          <a:xfrm>
            <a:off x="5605590" y="86472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6F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A46CF3-6A41-1F60-79EB-DD49C300F4FA}"/>
              </a:ext>
            </a:extLst>
          </p:cNvPr>
          <p:cNvSpPr txBox="1"/>
          <p:nvPr/>
        </p:nvSpPr>
        <p:spPr>
          <a:xfrm>
            <a:off x="9333656" y="5317973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21F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03D239-FD2C-22E3-A0C7-95F590342306}"/>
              </a:ext>
            </a:extLst>
          </p:cNvPr>
          <p:cNvSpPr txBox="1"/>
          <p:nvPr/>
        </p:nvSpPr>
        <p:spPr>
          <a:xfrm>
            <a:off x="10605503" y="5291043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22F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C58D82-1EBF-B94E-B65D-01E2DC195419}"/>
              </a:ext>
            </a:extLst>
          </p:cNvPr>
          <p:cNvSpPr txBox="1"/>
          <p:nvPr/>
        </p:nvSpPr>
        <p:spPr>
          <a:xfrm>
            <a:off x="6857838" y="89226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9H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D723AA-627B-A212-F324-AFE692F45489}"/>
              </a:ext>
            </a:extLst>
          </p:cNvPr>
          <p:cNvSpPr txBox="1"/>
          <p:nvPr/>
        </p:nvSpPr>
        <p:spPr>
          <a:xfrm>
            <a:off x="8062514" y="88802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10H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085A82-50EA-7E04-30F0-535CBB3EC1C7}"/>
              </a:ext>
            </a:extLst>
          </p:cNvPr>
          <p:cNvSpPr txBox="1"/>
          <p:nvPr/>
        </p:nvSpPr>
        <p:spPr>
          <a:xfrm>
            <a:off x="10553285" y="82630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12H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666150-537B-2C93-A2A6-C40168FA2868}"/>
              </a:ext>
            </a:extLst>
          </p:cNvPr>
          <p:cNvSpPr txBox="1"/>
          <p:nvPr/>
        </p:nvSpPr>
        <p:spPr>
          <a:xfrm>
            <a:off x="3086576" y="5303424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13H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CB1BE-1775-91D4-0E79-12CD79C82208}"/>
              </a:ext>
            </a:extLst>
          </p:cNvPr>
          <p:cNvSpPr txBox="1"/>
          <p:nvPr/>
        </p:nvSpPr>
        <p:spPr>
          <a:xfrm>
            <a:off x="9298755" y="837535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11UF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A61836-305E-E91A-0EB4-4726195F2CE0}"/>
              </a:ext>
            </a:extLst>
          </p:cNvPr>
          <p:cNvSpPr txBox="1"/>
          <p:nvPr/>
        </p:nvSpPr>
        <p:spPr>
          <a:xfrm>
            <a:off x="1823099" y="5306937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12UF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971707-DE72-9DA7-C34D-2CDF35AC8A18}"/>
              </a:ext>
            </a:extLst>
          </p:cNvPr>
          <p:cNvSpPr txBox="1"/>
          <p:nvPr/>
        </p:nvSpPr>
        <p:spPr>
          <a:xfrm>
            <a:off x="4348247" y="5316155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14UF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AEA01E-ED76-36F1-23B2-6F8AA39FC813}"/>
              </a:ext>
            </a:extLst>
          </p:cNvPr>
          <p:cNvSpPr txBox="1"/>
          <p:nvPr/>
        </p:nvSpPr>
        <p:spPr>
          <a:xfrm>
            <a:off x="5569483" y="532797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15UF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F47BF2-9F3C-EC8A-CD2F-3F27419C72F6}"/>
              </a:ext>
            </a:extLst>
          </p:cNvPr>
          <p:cNvSpPr txBox="1"/>
          <p:nvPr/>
        </p:nvSpPr>
        <p:spPr>
          <a:xfrm>
            <a:off x="193930" y="206659"/>
            <a:ext cx="281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Bottomx5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89D580-1F43-60FE-DE23-F3607E945C7E}"/>
              </a:ext>
            </a:extLst>
          </p:cNvPr>
          <p:cNvSpPr txBox="1"/>
          <p:nvPr/>
        </p:nvSpPr>
        <p:spPr>
          <a:xfrm>
            <a:off x="1495879" y="2046931"/>
            <a:ext cx="10008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26.91513                      28.92252                       19.07043                      24.32174532                31.08213788                18.68976                      26.74265                       28.6991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FEA34B-784E-6B44-3DC3-892C4A993EDB}"/>
              </a:ext>
            </a:extLst>
          </p:cNvPr>
          <p:cNvSpPr txBox="1"/>
          <p:nvPr/>
        </p:nvSpPr>
        <p:spPr>
          <a:xfrm>
            <a:off x="1495880" y="4180521"/>
            <a:ext cx="10008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21.13485                      27.64937                       24.66684                      24.74385                       28.93617                      26.13184                       25.19344                      23.02473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454A5-9D3B-C61A-E9EE-8E10CA3B6F17}"/>
              </a:ext>
            </a:extLst>
          </p:cNvPr>
          <p:cNvSpPr txBox="1"/>
          <p:nvPr/>
        </p:nvSpPr>
        <p:spPr>
          <a:xfrm>
            <a:off x="1209410" y="204799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Rq</a:t>
            </a:r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CA37C0-6426-118C-2C67-8CC4CA9FC6A0}"/>
              </a:ext>
            </a:extLst>
          </p:cNvPr>
          <p:cNvSpPr txBox="1"/>
          <p:nvPr/>
        </p:nvSpPr>
        <p:spPr>
          <a:xfrm>
            <a:off x="1194397" y="416597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Rq</a:t>
            </a:r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C254A032-4010-B357-7D9F-E2AAB8F2D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95" y="1161089"/>
            <a:ext cx="884773" cy="884773"/>
          </a:xfrm>
          <a:prstGeom prst="rect">
            <a:avLst/>
          </a:prstGeom>
        </p:spPr>
      </p:pic>
      <p:pic>
        <p:nvPicPr>
          <p:cNvPr id="60" name="Picture 59" descr="Background pattern&#10;&#10;Description automatically generated">
            <a:extLst>
              <a:ext uri="{FF2B5EF4-FFF2-40B4-BE49-F238E27FC236}">
                <a16:creationId xmlns:a16="http://schemas.microsoft.com/office/drawing/2014/main" id="{E0C66A10-8811-459F-39E8-198004051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95" y="2281313"/>
            <a:ext cx="884773" cy="884773"/>
          </a:xfrm>
          <a:prstGeom prst="rect">
            <a:avLst/>
          </a:prstGeom>
        </p:spPr>
      </p:pic>
      <p:pic>
        <p:nvPicPr>
          <p:cNvPr id="62" name="Picture 61" descr="A picture containing outdoor, flower, plant&#10;&#10;Description automatically generated">
            <a:extLst>
              <a:ext uri="{FF2B5EF4-FFF2-40B4-BE49-F238E27FC236}">
                <a16:creationId xmlns:a16="http://schemas.microsoft.com/office/drawing/2014/main" id="{28A4EDB8-CC33-021B-1ECD-61ACAE103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75" y="12668"/>
            <a:ext cx="882267" cy="882267"/>
          </a:xfrm>
          <a:prstGeom prst="rect">
            <a:avLst/>
          </a:prstGeom>
        </p:spPr>
      </p:pic>
      <p:pic>
        <p:nvPicPr>
          <p:cNvPr id="64" name="Picture 63" descr="A picture containing grass, plant&#10;&#10;Description automatically generated">
            <a:extLst>
              <a:ext uri="{FF2B5EF4-FFF2-40B4-BE49-F238E27FC236}">
                <a16:creationId xmlns:a16="http://schemas.microsoft.com/office/drawing/2014/main" id="{E50D7489-BA9A-3BE2-DD64-205F69AAD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1" y="2281313"/>
            <a:ext cx="853101" cy="853101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D6E044CC-DB8A-DDE2-1AF4-A92A10197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83" y="1161569"/>
            <a:ext cx="884773" cy="884773"/>
          </a:xfrm>
          <a:prstGeom prst="rect">
            <a:avLst/>
          </a:prstGeom>
        </p:spPr>
      </p:pic>
      <p:pic>
        <p:nvPicPr>
          <p:cNvPr id="70" name="Picture 69" descr="A picture containing text, outdoor, flower, plant&#10;&#10;Description automatically generated">
            <a:extLst>
              <a:ext uri="{FF2B5EF4-FFF2-40B4-BE49-F238E27FC236}">
                <a16:creationId xmlns:a16="http://schemas.microsoft.com/office/drawing/2014/main" id="{E7DD3D0E-4881-1156-58AF-55DBB51AD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22" y="26312"/>
            <a:ext cx="882267" cy="882267"/>
          </a:xfrm>
          <a:prstGeom prst="rect">
            <a:avLst/>
          </a:prstGeom>
        </p:spPr>
      </p:pic>
      <p:pic>
        <p:nvPicPr>
          <p:cNvPr id="72" name="Picture 71" descr="Background pattern&#10;&#10;Description automatically generated">
            <a:extLst>
              <a:ext uri="{FF2B5EF4-FFF2-40B4-BE49-F238E27FC236}">
                <a16:creationId xmlns:a16="http://schemas.microsoft.com/office/drawing/2014/main" id="{E424A7AA-0D23-E60D-09D4-D1431A42F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51" y="2265477"/>
            <a:ext cx="853101" cy="853101"/>
          </a:xfrm>
          <a:prstGeom prst="rect">
            <a:avLst/>
          </a:prstGeom>
        </p:spPr>
      </p:pic>
      <p:pic>
        <p:nvPicPr>
          <p:cNvPr id="74" name="Picture 7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4DD56E0-0EE7-41DC-1314-86E79CC1FF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51" y="1144482"/>
            <a:ext cx="884773" cy="884773"/>
          </a:xfrm>
          <a:prstGeom prst="rect">
            <a:avLst/>
          </a:prstGeom>
        </p:spPr>
      </p:pic>
      <p:pic>
        <p:nvPicPr>
          <p:cNvPr id="76" name="Picture 7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ACB4DF1-E1A2-80FF-C02A-826624505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20" y="45106"/>
            <a:ext cx="821071" cy="821071"/>
          </a:xfrm>
          <a:prstGeom prst="rect">
            <a:avLst/>
          </a:prstGeom>
        </p:spPr>
      </p:pic>
      <p:pic>
        <p:nvPicPr>
          <p:cNvPr id="78" name="Picture 77" descr="Background pattern&#10;&#10;Description automatically generated">
            <a:extLst>
              <a:ext uri="{FF2B5EF4-FFF2-40B4-BE49-F238E27FC236}">
                <a16:creationId xmlns:a16="http://schemas.microsoft.com/office/drawing/2014/main" id="{EECBF9B3-20A5-9024-385B-AE99DE544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99" y="2266129"/>
            <a:ext cx="868285" cy="868285"/>
          </a:xfrm>
          <a:prstGeom prst="rect">
            <a:avLst/>
          </a:prstGeom>
        </p:spPr>
      </p:pic>
      <p:pic>
        <p:nvPicPr>
          <p:cNvPr id="80" name="Picture 7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9463379-50D5-9C80-941F-18062E209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11" y="1171089"/>
            <a:ext cx="887048" cy="887048"/>
          </a:xfrm>
          <a:prstGeom prst="rect">
            <a:avLst/>
          </a:prstGeom>
        </p:spPr>
      </p:pic>
      <p:pic>
        <p:nvPicPr>
          <p:cNvPr id="82" name="Picture 81" descr="A picture containing text, outdoor, tree&#10;&#10;Description automatically generated">
            <a:extLst>
              <a:ext uri="{FF2B5EF4-FFF2-40B4-BE49-F238E27FC236}">
                <a16:creationId xmlns:a16="http://schemas.microsoft.com/office/drawing/2014/main" id="{87C8DC3F-2209-1D48-1218-EA0982400E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19" y="43557"/>
            <a:ext cx="802721" cy="802721"/>
          </a:xfrm>
          <a:prstGeom prst="rect">
            <a:avLst/>
          </a:prstGeom>
        </p:spPr>
      </p:pic>
      <p:pic>
        <p:nvPicPr>
          <p:cNvPr id="84" name="Picture 83" descr="Background pattern&#10;&#10;Description automatically generated">
            <a:extLst>
              <a:ext uri="{FF2B5EF4-FFF2-40B4-BE49-F238E27FC236}">
                <a16:creationId xmlns:a16="http://schemas.microsoft.com/office/drawing/2014/main" id="{5CDE5CD4-D825-9C72-B164-1DE194BA7F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21" y="2302168"/>
            <a:ext cx="839497" cy="839497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B7B02E96-EF5D-C485-6E3B-85D8F470ED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84" y="1170709"/>
            <a:ext cx="857696" cy="857696"/>
          </a:xfrm>
          <a:prstGeom prst="rect">
            <a:avLst/>
          </a:prstGeom>
        </p:spPr>
      </p:pic>
      <p:pic>
        <p:nvPicPr>
          <p:cNvPr id="88" name="Picture 8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7FAC443-C46D-08E2-23F7-EC6691F9BF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71" y="46250"/>
            <a:ext cx="810216" cy="810216"/>
          </a:xfrm>
          <a:prstGeom prst="rect">
            <a:avLst/>
          </a:prstGeom>
        </p:spPr>
      </p:pic>
      <p:pic>
        <p:nvPicPr>
          <p:cNvPr id="90" name="Picture 89" descr="Background pattern&#10;&#10;Description automatically generated">
            <a:extLst>
              <a:ext uri="{FF2B5EF4-FFF2-40B4-BE49-F238E27FC236}">
                <a16:creationId xmlns:a16="http://schemas.microsoft.com/office/drawing/2014/main" id="{C323EDC4-6536-4311-938B-5DC9288971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50" y="2322413"/>
            <a:ext cx="846279" cy="846279"/>
          </a:xfrm>
          <a:prstGeom prst="rect">
            <a:avLst/>
          </a:prstGeom>
        </p:spPr>
      </p:pic>
      <p:pic>
        <p:nvPicPr>
          <p:cNvPr id="92" name="Picture 9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0EAE51-499F-D001-4BAC-34FA2DB3DE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50" y="1123337"/>
            <a:ext cx="892758" cy="892758"/>
          </a:xfrm>
          <a:prstGeom prst="rect">
            <a:avLst/>
          </a:prstGeom>
        </p:spPr>
      </p:pic>
      <p:pic>
        <p:nvPicPr>
          <p:cNvPr id="94" name="Picture 9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6EA265C0-4A3F-0BF6-3E6B-2FA84ADB06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17" y="36924"/>
            <a:ext cx="887697" cy="887697"/>
          </a:xfrm>
          <a:prstGeom prst="rect">
            <a:avLst/>
          </a:prstGeom>
        </p:spPr>
      </p:pic>
      <p:pic>
        <p:nvPicPr>
          <p:cNvPr id="96" name="Picture 95" descr="Background pattern&#10;&#10;Description automatically generated">
            <a:extLst>
              <a:ext uri="{FF2B5EF4-FFF2-40B4-BE49-F238E27FC236}">
                <a16:creationId xmlns:a16="http://schemas.microsoft.com/office/drawing/2014/main" id="{64EE51D3-9E0D-FE55-3113-234D83D299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53" y="2302168"/>
            <a:ext cx="846279" cy="846279"/>
          </a:xfrm>
          <a:prstGeom prst="rect">
            <a:avLst/>
          </a:prstGeom>
        </p:spPr>
      </p:pic>
      <p:pic>
        <p:nvPicPr>
          <p:cNvPr id="98" name="Picture 97" descr="Background pattern&#10;&#10;Description automatically generated">
            <a:extLst>
              <a:ext uri="{FF2B5EF4-FFF2-40B4-BE49-F238E27FC236}">
                <a16:creationId xmlns:a16="http://schemas.microsoft.com/office/drawing/2014/main" id="{F5F8651A-066A-CE34-F27F-432D512651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11" y="1144481"/>
            <a:ext cx="893611" cy="893611"/>
          </a:xfrm>
          <a:prstGeom prst="rect">
            <a:avLst/>
          </a:prstGeom>
        </p:spPr>
      </p:pic>
      <p:pic>
        <p:nvPicPr>
          <p:cNvPr id="100" name="Picture 99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FA404EB9-6FFE-15DE-84FA-7B29A54EAA1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11" y="73729"/>
            <a:ext cx="814293" cy="814293"/>
          </a:xfrm>
          <a:prstGeom prst="rect">
            <a:avLst/>
          </a:prstGeom>
        </p:spPr>
      </p:pic>
      <p:pic>
        <p:nvPicPr>
          <p:cNvPr id="102" name="Picture 101" descr="Background pattern&#10;&#10;Description automatically generated">
            <a:extLst>
              <a:ext uri="{FF2B5EF4-FFF2-40B4-BE49-F238E27FC236}">
                <a16:creationId xmlns:a16="http://schemas.microsoft.com/office/drawing/2014/main" id="{F02A74F4-2910-EFFD-F167-6EC8661A4D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55" y="2313903"/>
            <a:ext cx="827761" cy="827761"/>
          </a:xfrm>
          <a:prstGeom prst="rect">
            <a:avLst/>
          </a:prstGeom>
        </p:spPr>
      </p:pic>
      <p:pic>
        <p:nvPicPr>
          <p:cNvPr id="104" name="Picture 103" descr="Background pattern&#10;&#10;Description automatically generated">
            <a:extLst>
              <a:ext uri="{FF2B5EF4-FFF2-40B4-BE49-F238E27FC236}">
                <a16:creationId xmlns:a16="http://schemas.microsoft.com/office/drawing/2014/main" id="{9FD167A6-0043-C806-AA85-73C0E27A30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3" y="1152251"/>
            <a:ext cx="893612" cy="893612"/>
          </a:xfrm>
          <a:prstGeom prst="rect">
            <a:avLst/>
          </a:prstGeom>
        </p:spPr>
      </p:pic>
      <p:pic>
        <p:nvPicPr>
          <p:cNvPr id="106" name="Picture 10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06FF1F97-81DF-0C57-FC79-778EFA5568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589" y="50427"/>
            <a:ext cx="814293" cy="814293"/>
          </a:xfrm>
          <a:prstGeom prst="rect">
            <a:avLst/>
          </a:prstGeom>
        </p:spPr>
      </p:pic>
      <p:pic>
        <p:nvPicPr>
          <p:cNvPr id="108" name="Picture 107" descr="Background pattern&#10;&#10;Description automatically generated">
            <a:extLst>
              <a:ext uri="{FF2B5EF4-FFF2-40B4-BE49-F238E27FC236}">
                <a16:creationId xmlns:a16="http://schemas.microsoft.com/office/drawing/2014/main" id="{C913AED5-E6C1-83FB-ACA3-E5CA1D08B9C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92" y="4462855"/>
            <a:ext cx="807291" cy="807291"/>
          </a:xfrm>
          <a:prstGeom prst="rect">
            <a:avLst/>
          </a:prstGeom>
        </p:spPr>
      </p:pic>
      <p:pic>
        <p:nvPicPr>
          <p:cNvPr id="110" name="Picture 109" descr="Background pattern&#10;&#10;Description automatically generated">
            <a:extLst>
              <a:ext uri="{FF2B5EF4-FFF2-40B4-BE49-F238E27FC236}">
                <a16:creationId xmlns:a16="http://schemas.microsoft.com/office/drawing/2014/main" id="{AB63BAB9-0317-7CB3-BCAE-ADBEBDED0F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87" y="3309495"/>
            <a:ext cx="878584" cy="878584"/>
          </a:xfrm>
          <a:prstGeom prst="rect">
            <a:avLst/>
          </a:prstGeom>
        </p:spPr>
      </p:pic>
      <p:pic>
        <p:nvPicPr>
          <p:cNvPr id="112" name="Picture 111" descr="A picture containing text, outdoor, tree&#10;&#10;Description automatically generated">
            <a:extLst>
              <a:ext uri="{FF2B5EF4-FFF2-40B4-BE49-F238E27FC236}">
                <a16:creationId xmlns:a16="http://schemas.microsoft.com/office/drawing/2014/main" id="{E3B70B83-B7D7-A614-DEC3-5E00CEA790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47" y="5584005"/>
            <a:ext cx="790074" cy="790074"/>
          </a:xfrm>
          <a:prstGeom prst="rect">
            <a:avLst/>
          </a:prstGeom>
        </p:spPr>
      </p:pic>
      <p:pic>
        <p:nvPicPr>
          <p:cNvPr id="114" name="Picture 113" descr="Background pattern&#10;&#10;Description automatically generated">
            <a:extLst>
              <a:ext uri="{FF2B5EF4-FFF2-40B4-BE49-F238E27FC236}">
                <a16:creationId xmlns:a16="http://schemas.microsoft.com/office/drawing/2014/main" id="{2037AC25-D5F3-63D7-861D-B2AA7A11557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69" y="4423867"/>
            <a:ext cx="846279" cy="846279"/>
          </a:xfrm>
          <a:prstGeom prst="rect">
            <a:avLst/>
          </a:prstGeom>
        </p:spPr>
      </p:pic>
      <p:pic>
        <p:nvPicPr>
          <p:cNvPr id="116" name="Picture 11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495AD64-AD47-3B44-AAE7-B3B49F4441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45" y="3340201"/>
            <a:ext cx="846279" cy="846279"/>
          </a:xfrm>
          <a:prstGeom prst="rect">
            <a:avLst/>
          </a:prstGeom>
        </p:spPr>
      </p:pic>
      <p:pic>
        <p:nvPicPr>
          <p:cNvPr id="118" name="Picture 1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FF9ED62-E01D-356C-528B-69628DC6EFC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59" y="5555902"/>
            <a:ext cx="846279" cy="846279"/>
          </a:xfrm>
          <a:prstGeom prst="rect">
            <a:avLst/>
          </a:prstGeom>
        </p:spPr>
      </p:pic>
      <p:pic>
        <p:nvPicPr>
          <p:cNvPr id="120" name="Picture 119" descr="Background pattern&#10;&#10;Description automatically generated">
            <a:extLst>
              <a:ext uri="{FF2B5EF4-FFF2-40B4-BE49-F238E27FC236}">
                <a16:creationId xmlns:a16="http://schemas.microsoft.com/office/drawing/2014/main" id="{302F5721-1543-C1DD-B35D-45314C491A5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43" y="4471463"/>
            <a:ext cx="790074" cy="790074"/>
          </a:xfrm>
          <a:prstGeom prst="rect">
            <a:avLst/>
          </a:prstGeom>
        </p:spPr>
      </p:pic>
      <p:pic>
        <p:nvPicPr>
          <p:cNvPr id="122" name="Picture 121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4124418D-E788-2DE6-D5CA-D1A605A118F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29" y="3325647"/>
            <a:ext cx="846279" cy="846279"/>
          </a:xfrm>
          <a:prstGeom prst="rect">
            <a:avLst/>
          </a:prstGeom>
        </p:spPr>
      </p:pic>
      <p:pic>
        <p:nvPicPr>
          <p:cNvPr id="124" name="Picture 12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50F6AAB2-E440-CC49-885C-1FE8046A79E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28" y="5555901"/>
            <a:ext cx="846280" cy="846280"/>
          </a:xfrm>
          <a:prstGeom prst="rect">
            <a:avLst/>
          </a:prstGeom>
        </p:spPr>
      </p:pic>
      <p:pic>
        <p:nvPicPr>
          <p:cNvPr id="126" name="Picture 125" descr="Background pattern&#10;&#10;Description automatically generated">
            <a:extLst>
              <a:ext uri="{FF2B5EF4-FFF2-40B4-BE49-F238E27FC236}">
                <a16:creationId xmlns:a16="http://schemas.microsoft.com/office/drawing/2014/main" id="{CBE2381C-D29B-50DA-26F7-90A6C50D6FA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12" y="4486308"/>
            <a:ext cx="790074" cy="790074"/>
          </a:xfrm>
          <a:prstGeom prst="rect">
            <a:avLst/>
          </a:prstGeom>
        </p:spPr>
      </p:pic>
      <p:pic>
        <p:nvPicPr>
          <p:cNvPr id="128" name="Picture 127" descr="Background pattern&#10;&#10;Description automatically generated">
            <a:extLst>
              <a:ext uri="{FF2B5EF4-FFF2-40B4-BE49-F238E27FC236}">
                <a16:creationId xmlns:a16="http://schemas.microsoft.com/office/drawing/2014/main" id="{66F408D6-E2F8-E264-2A3C-AF3313A2E02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28" y="3314594"/>
            <a:ext cx="846279" cy="846279"/>
          </a:xfrm>
          <a:prstGeom prst="rect">
            <a:avLst/>
          </a:prstGeom>
        </p:spPr>
      </p:pic>
      <p:pic>
        <p:nvPicPr>
          <p:cNvPr id="130" name="Picture 129" descr="A picture containing text, outdoor, tree, yellow&#10;&#10;Description automatically generated">
            <a:extLst>
              <a:ext uri="{FF2B5EF4-FFF2-40B4-BE49-F238E27FC236}">
                <a16:creationId xmlns:a16="http://schemas.microsoft.com/office/drawing/2014/main" id="{625513E5-07AE-7A22-FB97-6FC52B29199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05" y="5555901"/>
            <a:ext cx="846280" cy="846280"/>
          </a:xfrm>
          <a:prstGeom prst="rect">
            <a:avLst/>
          </a:prstGeom>
        </p:spPr>
      </p:pic>
      <p:pic>
        <p:nvPicPr>
          <p:cNvPr id="132" name="Picture 131" descr="Background pattern&#10;&#10;Description automatically generated">
            <a:extLst>
              <a:ext uri="{FF2B5EF4-FFF2-40B4-BE49-F238E27FC236}">
                <a16:creationId xmlns:a16="http://schemas.microsoft.com/office/drawing/2014/main" id="{CC7069FC-67A7-A597-4070-CF9696E6393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15" y="4439698"/>
            <a:ext cx="846280" cy="846280"/>
          </a:xfrm>
          <a:prstGeom prst="rect">
            <a:avLst/>
          </a:prstGeom>
        </p:spPr>
      </p:pic>
      <p:pic>
        <p:nvPicPr>
          <p:cNvPr id="134" name="Picture 13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DB702EF-B6E4-EA35-F8F1-011B4385642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66" y="3325647"/>
            <a:ext cx="846280" cy="846280"/>
          </a:xfrm>
          <a:prstGeom prst="rect">
            <a:avLst/>
          </a:prstGeom>
        </p:spPr>
      </p:pic>
      <p:pic>
        <p:nvPicPr>
          <p:cNvPr id="136" name="Picture 13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2C1F973B-8E47-0050-3EBD-63E68876B26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15" y="5584005"/>
            <a:ext cx="790074" cy="790074"/>
          </a:xfrm>
          <a:prstGeom prst="rect">
            <a:avLst/>
          </a:prstGeom>
        </p:spPr>
      </p:pic>
      <p:pic>
        <p:nvPicPr>
          <p:cNvPr id="138" name="Picture 137" descr="Background pattern&#10;&#10;Description automatically generated">
            <a:extLst>
              <a:ext uri="{FF2B5EF4-FFF2-40B4-BE49-F238E27FC236}">
                <a16:creationId xmlns:a16="http://schemas.microsoft.com/office/drawing/2014/main" id="{33BBF5B5-D7D2-5B76-5CE5-DFF440426B2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8" y="4431439"/>
            <a:ext cx="846281" cy="846281"/>
          </a:xfrm>
          <a:prstGeom prst="rect">
            <a:avLst/>
          </a:prstGeom>
        </p:spPr>
      </p:pic>
      <p:pic>
        <p:nvPicPr>
          <p:cNvPr id="140" name="Picture 13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607040D-FA05-A074-8CA5-AE632D97E5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09" y="3356262"/>
            <a:ext cx="790075" cy="790075"/>
          </a:xfrm>
          <a:prstGeom prst="rect">
            <a:avLst/>
          </a:prstGeom>
        </p:spPr>
      </p:pic>
      <p:pic>
        <p:nvPicPr>
          <p:cNvPr id="142" name="Picture 141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57FBFD70-FA14-FFCB-CC07-6F97EA825BE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09" y="5537719"/>
            <a:ext cx="846281" cy="846281"/>
          </a:xfrm>
          <a:prstGeom prst="rect">
            <a:avLst/>
          </a:prstGeom>
        </p:spPr>
      </p:pic>
      <p:pic>
        <p:nvPicPr>
          <p:cNvPr id="144" name="Picture 143" descr="Background pattern&#10;&#10;Description automatically generated">
            <a:extLst>
              <a:ext uri="{FF2B5EF4-FFF2-40B4-BE49-F238E27FC236}">
                <a16:creationId xmlns:a16="http://schemas.microsoft.com/office/drawing/2014/main" id="{5D1435D4-868E-0C5C-7649-5335BC68235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11" y="4461101"/>
            <a:ext cx="790075" cy="790075"/>
          </a:xfrm>
          <a:prstGeom prst="rect">
            <a:avLst/>
          </a:prstGeom>
        </p:spPr>
      </p:pic>
      <p:pic>
        <p:nvPicPr>
          <p:cNvPr id="146" name="Picture 145" descr="Background pattern&#10;&#10;Description automatically generated">
            <a:extLst>
              <a:ext uri="{FF2B5EF4-FFF2-40B4-BE49-F238E27FC236}">
                <a16:creationId xmlns:a16="http://schemas.microsoft.com/office/drawing/2014/main" id="{4905316D-5FBF-88FA-7A31-FC9033B6661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11" y="3316326"/>
            <a:ext cx="846280" cy="846280"/>
          </a:xfrm>
          <a:prstGeom prst="rect">
            <a:avLst/>
          </a:prstGeom>
        </p:spPr>
      </p:pic>
      <p:pic>
        <p:nvPicPr>
          <p:cNvPr id="148" name="Picture 147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8537AE49-44C1-9424-5423-77C857F9BDE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26" y="5562376"/>
            <a:ext cx="846280" cy="846280"/>
          </a:xfrm>
          <a:prstGeom prst="rect">
            <a:avLst/>
          </a:prstGeom>
        </p:spPr>
      </p:pic>
      <p:pic>
        <p:nvPicPr>
          <p:cNvPr id="150" name="Picture 149" descr="Background pattern&#10;&#10;Description automatically generated">
            <a:extLst>
              <a:ext uri="{FF2B5EF4-FFF2-40B4-BE49-F238E27FC236}">
                <a16:creationId xmlns:a16="http://schemas.microsoft.com/office/drawing/2014/main" id="{414C9202-36EB-334D-1DCB-4F2E88112D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3" y="4404896"/>
            <a:ext cx="846280" cy="846280"/>
          </a:xfrm>
          <a:prstGeom prst="rect">
            <a:avLst/>
          </a:prstGeom>
        </p:spPr>
      </p:pic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C572C0BB-F72A-5B24-329E-0123AA9561C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77" y="3340199"/>
            <a:ext cx="846281" cy="846281"/>
          </a:xfrm>
          <a:prstGeom prst="rect">
            <a:avLst/>
          </a:prstGeom>
        </p:spPr>
      </p:pic>
      <p:pic>
        <p:nvPicPr>
          <p:cNvPr id="154" name="Picture 15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EFDDBC3-A9BF-4928-7B0C-6570F532DC5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46" y="5529535"/>
            <a:ext cx="846279" cy="8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7A9FCF9E-EEB9-6123-28A4-62FEFEFDB3C7}"/>
              </a:ext>
            </a:extLst>
          </p:cNvPr>
          <p:cNvGraphicFramePr>
            <a:graphicFrameLocks noGrp="1"/>
          </p:cNvGraphicFramePr>
          <p:nvPr/>
        </p:nvGraphicFramePr>
        <p:xfrm>
          <a:off x="1515226" y="1092500"/>
          <a:ext cx="10008080" cy="423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010">
                  <a:extLst>
                    <a:ext uri="{9D8B030D-6E8A-4147-A177-3AD203B41FA5}">
                      <a16:colId xmlns:a16="http://schemas.microsoft.com/office/drawing/2014/main" val="263272669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5725678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865628257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1153273829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488519011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3092457942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716914855"/>
                    </a:ext>
                  </a:extLst>
                </a:gridCol>
                <a:gridCol w="1251010">
                  <a:extLst>
                    <a:ext uri="{9D8B030D-6E8A-4147-A177-3AD203B41FA5}">
                      <a16:colId xmlns:a16="http://schemas.microsoft.com/office/drawing/2014/main" val="2119419297"/>
                    </a:ext>
                  </a:extLst>
                </a:gridCol>
              </a:tblGrid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27305"/>
                  </a:ext>
                </a:extLst>
              </a:tr>
              <a:tr h="2117736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1767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C6B3EA-104A-1E4A-8167-ADECE1F03BB8}"/>
              </a:ext>
            </a:extLst>
          </p:cNvPr>
          <p:cNvSpPr txBox="1"/>
          <p:nvPr/>
        </p:nvSpPr>
        <p:spPr>
          <a:xfrm>
            <a:off x="1844755" y="843101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3UH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E065B-4E2C-5652-EB90-F7FEE613AFF1}"/>
              </a:ext>
            </a:extLst>
          </p:cNvPr>
          <p:cNvSpPr txBox="1"/>
          <p:nvPr/>
        </p:nvSpPr>
        <p:spPr>
          <a:xfrm>
            <a:off x="3050232" y="872486"/>
            <a:ext cx="46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4UH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89ABD7-B7DF-DC95-2FCC-35DCD44D16CA}"/>
              </a:ext>
            </a:extLst>
          </p:cNvPr>
          <p:cNvSpPr txBox="1"/>
          <p:nvPr/>
        </p:nvSpPr>
        <p:spPr>
          <a:xfrm>
            <a:off x="6741451" y="5302477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19UH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0EACC-FD3A-AD22-B7AC-C73D7699FE6F}"/>
              </a:ext>
            </a:extLst>
          </p:cNvPr>
          <p:cNvSpPr txBox="1"/>
          <p:nvPr/>
        </p:nvSpPr>
        <p:spPr>
          <a:xfrm>
            <a:off x="7955112" y="5301805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20UH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5C294-2139-C5FD-15DA-32E59A176BE6}"/>
              </a:ext>
            </a:extLst>
          </p:cNvPr>
          <p:cNvSpPr txBox="1"/>
          <p:nvPr/>
        </p:nvSpPr>
        <p:spPr>
          <a:xfrm>
            <a:off x="4387478" y="860471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5F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727869-7B96-1EEA-26E1-560E3C360861}"/>
              </a:ext>
            </a:extLst>
          </p:cNvPr>
          <p:cNvSpPr txBox="1"/>
          <p:nvPr/>
        </p:nvSpPr>
        <p:spPr>
          <a:xfrm>
            <a:off x="5670678" y="864857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6F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A46CF3-6A41-1F60-79EB-DD49C300F4FA}"/>
              </a:ext>
            </a:extLst>
          </p:cNvPr>
          <p:cNvSpPr txBox="1"/>
          <p:nvPr/>
        </p:nvSpPr>
        <p:spPr>
          <a:xfrm>
            <a:off x="9217269" y="5323428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21F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03D239-FD2C-22E3-A0C7-95F590342306}"/>
              </a:ext>
            </a:extLst>
          </p:cNvPr>
          <p:cNvSpPr txBox="1"/>
          <p:nvPr/>
        </p:nvSpPr>
        <p:spPr>
          <a:xfrm>
            <a:off x="10489116" y="5296498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22F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C58D82-1EBF-B94E-B65D-01E2DC195419}"/>
              </a:ext>
            </a:extLst>
          </p:cNvPr>
          <p:cNvSpPr txBox="1"/>
          <p:nvPr/>
        </p:nvSpPr>
        <p:spPr>
          <a:xfrm>
            <a:off x="6901783" y="864858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9H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D723AA-627B-A212-F324-AFE692F45489}"/>
              </a:ext>
            </a:extLst>
          </p:cNvPr>
          <p:cNvSpPr txBox="1"/>
          <p:nvPr/>
        </p:nvSpPr>
        <p:spPr>
          <a:xfrm>
            <a:off x="7974802" y="861949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10H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085A82-50EA-7E04-30F0-535CBB3EC1C7}"/>
              </a:ext>
            </a:extLst>
          </p:cNvPr>
          <p:cNvSpPr txBox="1"/>
          <p:nvPr/>
        </p:nvSpPr>
        <p:spPr>
          <a:xfrm>
            <a:off x="10489116" y="859383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12H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666150-537B-2C93-A2A6-C40168FA2868}"/>
              </a:ext>
            </a:extLst>
          </p:cNvPr>
          <p:cNvSpPr txBox="1"/>
          <p:nvPr/>
        </p:nvSpPr>
        <p:spPr>
          <a:xfrm>
            <a:off x="2970189" y="5308879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13H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CB1BE-1775-91D4-0E79-12CD79C82208}"/>
              </a:ext>
            </a:extLst>
          </p:cNvPr>
          <p:cNvSpPr txBox="1"/>
          <p:nvPr/>
        </p:nvSpPr>
        <p:spPr>
          <a:xfrm>
            <a:off x="9238588" y="859383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11UF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A61836-305E-E91A-0EB4-4726195F2CE0}"/>
              </a:ext>
            </a:extLst>
          </p:cNvPr>
          <p:cNvSpPr txBox="1"/>
          <p:nvPr/>
        </p:nvSpPr>
        <p:spPr>
          <a:xfrm>
            <a:off x="1706712" y="5312392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12UF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971707-DE72-9DA7-C34D-2CDF35AC8A18}"/>
              </a:ext>
            </a:extLst>
          </p:cNvPr>
          <p:cNvSpPr txBox="1"/>
          <p:nvPr/>
        </p:nvSpPr>
        <p:spPr>
          <a:xfrm>
            <a:off x="4231860" y="5321610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14UF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AEA01E-ED76-36F1-23B2-6F8AA39FC813}"/>
              </a:ext>
            </a:extLst>
          </p:cNvPr>
          <p:cNvSpPr txBox="1"/>
          <p:nvPr/>
        </p:nvSpPr>
        <p:spPr>
          <a:xfrm>
            <a:off x="5453096" y="5333427"/>
            <a:ext cx="510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15UF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F47BF2-9F3C-EC8A-CD2F-3F27419C72F6}"/>
              </a:ext>
            </a:extLst>
          </p:cNvPr>
          <p:cNvSpPr txBox="1"/>
          <p:nvPr/>
        </p:nvSpPr>
        <p:spPr>
          <a:xfrm>
            <a:off x="229533" y="168061"/>
            <a:ext cx="281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Bottomx20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BDC388-0DD5-35C7-D9F4-3F58F625D15A}"/>
              </a:ext>
            </a:extLst>
          </p:cNvPr>
          <p:cNvSpPr txBox="1"/>
          <p:nvPr/>
        </p:nvSpPr>
        <p:spPr>
          <a:xfrm>
            <a:off x="1471470" y="2043703"/>
            <a:ext cx="10008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1.048300537                1.046880635                1.01767358                  1.014554954               1.005638414                1.033192738                1.006549027                1.015726179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2CA8E1-76E0-BC86-49FA-D8FE38365908}"/>
              </a:ext>
            </a:extLst>
          </p:cNvPr>
          <p:cNvSpPr txBox="1"/>
          <p:nvPr/>
        </p:nvSpPr>
        <p:spPr>
          <a:xfrm>
            <a:off x="1461934" y="4180521"/>
            <a:ext cx="10061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1.029834455                1.011276828                1.016921397                1.026741859                1.036019647               1.068023469                 0.999823975               1.010915819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926A5-FF5E-343C-EF12-113ED588E8C5}"/>
              </a:ext>
            </a:extLst>
          </p:cNvPr>
          <p:cNvSpPr txBox="1"/>
          <p:nvPr/>
        </p:nvSpPr>
        <p:spPr>
          <a:xfrm>
            <a:off x="1085941" y="203395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Span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F2F105-814C-19FF-7E7A-B42A873727D3}"/>
              </a:ext>
            </a:extLst>
          </p:cNvPr>
          <p:cNvSpPr txBox="1"/>
          <p:nvPr/>
        </p:nvSpPr>
        <p:spPr>
          <a:xfrm>
            <a:off x="1085941" y="417734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Span</a:t>
            </a:r>
          </a:p>
        </p:txBody>
      </p:sp>
      <p:pic>
        <p:nvPicPr>
          <p:cNvPr id="58" name="Picture 57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E7C03038-D4EA-3E46-B571-44F35B67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84" y="1176545"/>
            <a:ext cx="823070" cy="823070"/>
          </a:xfrm>
          <a:prstGeom prst="rect">
            <a:avLst/>
          </a:prstGeom>
        </p:spPr>
      </p:pic>
      <p:pic>
        <p:nvPicPr>
          <p:cNvPr id="60" name="Picture 59" descr="Background pattern&#10;&#10;Description automatically generated">
            <a:extLst>
              <a:ext uri="{FF2B5EF4-FFF2-40B4-BE49-F238E27FC236}">
                <a16:creationId xmlns:a16="http://schemas.microsoft.com/office/drawing/2014/main" id="{AFB220A7-F8BF-CEAF-39E5-2DAF71E5E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84" y="2300458"/>
            <a:ext cx="823070" cy="823070"/>
          </a:xfrm>
          <a:prstGeom prst="rect">
            <a:avLst/>
          </a:prstGeom>
        </p:spPr>
      </p:pic>
      <p:pic>
        <p:nvPicPr>
          <p:cNvPr id="62" name="Picture 61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01A8CF3-8973-98C1-8186-CB03A2394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85" y="36050"/>
            <a:ext cx="766569" cy="766569"/>
          </a:xfrm>
          <a:prstGeom prst="rect">
            <a:avLst/>
          </a:prstGeom>
        </p:spPr>
      </p:pic>
      <p:pic>
        <p:nvPicPr>
          <p:cNvPr id="64" name="Picture 6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12ED847-F265-D29D-3254-BC27555F8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87" y="2288673"/>
            <a:ext cx="823070" cy="823070"/>
          </a:xfrm>
          <a:prstGeom prst="rect">
            <a:avLst/>
          </a:prstGeom>
        </p:spPr>
      </p:pic>
      <p:pic>
        <p:nvPicPr>
          <p:cNvPr id="68" name="Picture 6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470A1B4-CBEF-F79D-A7C8-62406D18B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09" y="1158942"/>
            <a:ext cx="823070" cy="823070"/>
          </a:xfrm>
          <a:prstGeom prst="rect">
            <a:avLst/>
          </a:prstGeom>
        </p:spPr>
      </p:pic>
      <p:pic>
        <p:nvPicPr>
          <p:cNvPr id="70" name="Picture 69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F434F3F-C0ED-B704-788D-C3D0E13EB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42" y="48377"/>
            <a:ext cx="766569" cy="766569"/>
          </a:xfrm>
          <a:prstGeom prst="rect">
            <a:avLst/>
          </a:prstGeom>
        </p:spPr>
      </p:pic>
      <p:pic>
        <p:nvPicPr>
          <p:cNvPr id="72" name="Picture 71" descr="Background pattern&#10;&#10;Description automatically generated">
            <a:extLst>
              <a:ext uri="{FF2B5EF4-FFF2-40B4-BE49-F238E27FC236}">
                <a16:creationId xmlns:a16="http://schemas.microsoft.com/office/drawing/2014/main" id="{849100EE-C346-4AF6-04A6-1D9D3B9FE6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9" y="2315062"/>
            <a:ext cx="823070" cy="823070"/>
          </a:xfrm>
          <a:prstGeom prst="rect">
            <a:avLst/>
          </a:prstGeom>
        </p:spPr>
      </p:pic>
      <p:pic>
        <p:nvPicPr>
          <p:cNvPr id="74" name="Picture 73" descr="A picture containing text&#10;&#10;Description automatically generated">
            <a:extLst>
              <a:ext uri="{FF2B5EF4-FFF2-40B4-BE49-F238E27FC236}">
                <a16:creationId xmlns:a16="http://schemas.microsoft.com/office/drawing/2014/main" id="{8BD81916-1F50-FD95-31F8-7861AA09B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91" y="1182560"/>
            <a:ext cx="817055" cy="817055"/>
          </a:xfrm>
          <a:prstGeom prst="rect">
            <a:avLst/>
          </a:prstGeom>
        </p:spPr>
      </p:pic>
      <p:pic>
        <p:nvPicPr>
          <p:cNvPr id="76" name="Picture 75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6F837FA5-0974-61D8-A213-1C9D08133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2" y="42551"/>
            <a:ext cx="772396" cy="772396"/>
          </a:xfrm>
          <a:prstGeom prst="rect">
            <a:avLst/>
          </a:prstGeom>
        </p:spPr>
      </p:pic>
      <p:pic>
        <p:nvPicPr>
          <p:cNvPr id="78" name="Picture 77" descr="A picture containing blur&#10;&#10;Description automatically generated">
            <a:extLst>
              <a:ext uri="{FF2B5EF4-FFF2-40B4-BE49-F238E27FC236}">
                <a16:creationId xmlns:a16="http://schemas.microsoft.com/office/drawing/2014/main" id="{5C44C97C-C164-B5E9-438D-099F1B5F1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48" y="2286754"/>
            <a:ext cx="824051" cy="824051"/>
          </a:xfrm>
          <a:prstGeom prst="rect">
            <a:avLst/>
          </a:prstGeom>
        </p:spPr>
      </p:pic>
      <p:pic>
        <p:nvPicPr>
          <p:cNvPr id="80" name="Picture 7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2589195-7DC5-F1F7-E064-1D1A38990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45" y="1171080"/>
            <a:ext cx="817055" cy="817055"/>
          </a:xfrm>
          <a:prstGeom prst="rect">
            <a:avLst/>
          </a:prstGeom>
        </p:spPr>
      </p:pic>
      <p:pic>
        <p:nvPicPr>
          <p:cNvPr id="82" name="Picture 81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7A2117EF-F251-D7D0-D295-1FA6721C5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94" y="20221"/>
            <a:ext cx="817055" cy="817055"/>
          </a:xfrm>
          <a:prstGeom prst="rect">
            <a:avLst/>
          </a:prstGeom>
        </p:spPr>
      </p:pic>
      <p:pic>
        <p:nvPicPr>
          <p:cNvPr id="84" name="Picture 8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4379F9D-AFBA-D134-1F4C-F1F7FC2B4A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12" y="2286754"/>
            <a:ext cx="813655" cy="813655"/>
          </a:xfrm>
          <a:prstGeom prst="rect">
            <a:avLst/>
          </a:prstGeom>
        </p:spPr>
      </p:pic>
      <p:pic>
        <p:nvPicPr>
          <p:cNvPr id="86" name="Picture 85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220CB272-F293-C729-56DD-5DAB7F1E6D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55" y="1206126"/>
            <a:ext cx="809012" cy="809012"/>
          </a:xfrm>
          <a:prstGeom prst="rect">
            <a:avLst/>
          </a:prstGeom>
        </p:spPr>
      </p:pic>
      <p:pic>
        <p:nvPicPr>
          <p:cNvPr id="88" name="Picture 87" descr="A picture containing outdoor, tree, plant, bushes&#10;&#10;Description automatically generated">
            <a:extLst>
              <a:ext uri="{FF2B5EF4-FFF2-40B4-BE49-F238E27FC236}">
                <a16:creationId xmlns:a16="http://schemas.microsoft.com/office/drawing/2014/main" id="{81B91530-3A77-38C5-E112-40DA18053B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93" y="36873"/>
            <a:ext cx="782903" cy="782903"/>
          </a:xfrm>
          <a:prstGeom prst="rect">
            <a:avLst/>
          </a:prstGeom>
        </p:spPr>
      </p:pic>
      <p:pic>
        <p:nvPicPr>
          <p:cNvPr id="90" name="Picture 8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EACA98F-4C9A-2079-79D6-E653B1464B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39" y="2276431"/>
            <a:ext cx="823070" cy="82307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22E6CED-005A-BFFF-AB35-F46783B048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22" y="1149101"/>
            <a:ext cx="922791" cy="922791"/>
          </a:xfrm>
          <a:prstGeom prst="rect">
            <a:avLst/>
          </a:prstGeom>
        </p:spPr>
      </p:pic>
      <p:pic>
        <p:nvPicPr>
          <p:cNvPr id="94" name="Picture 93" descr="A picture containing outdoor, barnacle&#10;&#10;Description automatically generated">
            <a:extLst>
              <a:ext uri="{FF2B5EF4-FFF2-40B4-BE49-F238E27FC236}">
                <a16:creationId xmlns:a16="http://schemas.microsoft.com/office/drawing/2014/main" id="{366FE92B-4D76-5558-860F-D77BFFEB10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9" y="61966"/>
            <a:ext cx="766569" cy="766569"/>
          </a:xfrm>
          <a:prstGeom prst="rect">
            <a:avLst/>
          </a:prstGeom>
        </p:spPr>
      </p:pic>
      <p:pic>
        <p:nvPicPr>
          <p:cNvPr id="96" name="Picture 95" descr="Background pattern&#10;&#10;Description automatically generated">
            <a:extLst>
              <a:ext uri="{FF2B5EF4-FFF2-40B4-BE49-F238E27FC236}">
                <a16:creationId xmlns:a16="http://schemas.microsoft.com/office/drawing/2014/main" id="{C5F06FB9-F116-AA30-0D50-E8877DC47D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91" y="2265314"/>
            <a:ext cx="844580" cy="844580"/>
          </a:xfrm>
          <a:prstGeom prst="rect">
            <a:avLst/>
          </a:prstGeom>
        </p:spPr>
      </p:pic>
      <p:pic>
        <p:nvPicPr>
          <p:cNvPr id="98" name="Picture 97" descr="Background pattern&#10;&#10;Description automatically generated">
            <a:extLst>
              <a:ext uri="{FF2B5EF4-FFF2-40B4-BE49-F238E27FC236}">
                <a16:creationId xmlns:a16="http://schemas.microsoft.com/office/drawing/2014/main" id="{9CEDF9C0-6ADC-04E0-B428-D3C56CAE45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64" y="1173555"/>
            <a:ext cx="882007" cy="882007"/>
          </a:xfrm>
          <a:prstGeom prst="rect">
            <a:avLst/>
          </a:prstGeom>
        </p:spPr>
      </p:pic>
      <p:pic>
        <p:nvPicPr>
          <p:cNvPr id="100" name="Picture 99" descr="A black and white image of a tree&#10;&#10;Description automatically generated with low confidence">
            <a:extLst>
              <a:ext uri="{FF2B5EF4-FFF2-40B4-BE49-F238E27FC236}">
                <a16:creationId xmlns:a16="http://schemas.microsoft.com/office/drawing/2014/main" id="{0F8405B8-B0D6-1F17-FE75-5EB2A29D5D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7" y="24582"/>
            <a:ext cx="882008" cy="882008"/>
          </a:xfrm>
          <a:prstGeom prst="rect">
            <a:avLst/>
          </a:prstGeom>
        </p:spPr>
      </p:pic>
      <p:pic>
        <p:nvPicPr>
          <p:cNvPr id="102" name="Picture 101" descr="Background pattern&#10;&#10;Description automatically generated">
            <a:extLst>
              <a:ext uri="{FF2B5EF4-FFF2-40B4-BE49-F238E27FC236}">
                <a16:creationId xmlns:a16="http://schemas.microsoft.com/office/drawing/2014/main" id="{F8F3DF3F-DC15-FFFC-119C-E33E904BDA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69" y="2273721"/>
            <a:ext cx="844580" cy="844580"/>
          </a:xfrm>
          <a:prstGeom prst="rect">
            <a:avLst/>
          </a:prstGeom>
        </p:spPr>
      </p:pic>
      <p:pic>
        <p:nvPicPr>
          <p:cNvPr id="104" name="Picture 10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AECB685A-4D9A-0502-3713-EFB050E5C4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700" y="1174253"/>
            <a:ext cx="872486" cy="872486"/>
          </a:xfrm>
          <a:prstGeom prst="rect">
            <a:avLst/>
          </a:prstGeom>
        </p:spPr>
      </p:pic>
      <p:pic>
        <p:nvPicPr>
          <p:cNvPr id="106" name="Picture 105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CD558365-938E-1996-36AC-68E5C44F3D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58" y="41486"/>
            <a:ext cx="883109" cy="883109"/>
          </a:xfrm>
          <a:prstGeom prst="rect">
            <a:avLst/>
          </a:prstGeom>
        </p:spPr>
      </p:pic>
      <p:pic>
        <p:nvPicPr>
          <p:cNvPr id="108" name="Picture 10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A18CD5E-3F13-7296-A8E1-E25EA903DE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30" y="4480510"/>
            <a:ext cx="810766" cy="810766"/>
          </a:xfrm>
          <a:prstGeom prst="rect">
            <a:avLst/>
          </a:prstGeom>
        </p:spPr>
      </p:pic>
      <p:pic>
        <p:nvPicPr>
          <p:cNvPr id="110" name="Picture 10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108CA55-3E0D-AB5C-08FE-3C11416800F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30" y="3334775"/>
            <a:ext cx="846455" cy="846455"/>
          </a:xfrm>
          <a:prstGeom prst="rect">
            <a:avLst/>
          </a:prstGeom>
        </p:spPr>
      </p:pic>
      <p:pic>
        <p:nvPicPr>
          <p:cNvPr id="112" name="Picture 111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CB141AAB-9F8B-A2AA-AEBA-4E2F6CDFF2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48" y="5560100"/>
            <a:ext cx="848181" cy="848181"/>
          </a:xfrm>
          <a:prstGeom prst="rect">
            <a:avLst/>
          </a:prstGeom>
        </p:spPr>
      </p:pic>
      <p:pic>
        <p:nvPicPr>
          <p:cNvPr id="114" name="Picture 113" descr="Background pattern&#10;&#10;Description automatically generated">
            <a:extLst>
              <a:ext uri="{FF2B5EF4-FFF2-40B4-BE49-F238E27FC236}">
                <a16:creationId xmlns:a16="http://schemas.microsoft.com/office/drawing/2014/main" id="{AA89556D-0AFB-7405-0136-5B1EACB8091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88" y="4464052"/>
            <a:ext cx="810767" cy="810767"/>
          </a:xfrm>
          <a:prstGeom prst="rect">
            <a:avLst/>
          </a:prstGeom>
        </p:spPr>
      </p:pic>
      <p:pic>
        <p:nvPicPr>
          <p:cNvPr id="116" name="Picture 1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37F8B4C-6617-D900-211F-010DD1A3A97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80" y="3321379"/>
            <a:ext cx="848181" cy="848181"/>
          </a:xfrm>
          <a:prstGeom prst="rect">
            <a:avLst/>
          </a:prstGeom>
        </p:spPr>
      </p:pic>
      <p:pic>
        <p:nvPicPr>
          <p:cNvPr id="118" name="Picture 117" descr="A picture containing tree, outdoor, plant, barnacle&#10;&#10;Description automatically generated">
            <a:extLst>
              <a:ext uri="{FF2B5EF4-FFF2-40B4-BE49-F238E27FC236}">
                <a16:creationId xmlns:a16="http://schemas.microsoft.com/office/drawing/2014/main" id="{12A71B73-301C-B3FB-7EF6-24B2B3880C9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79" y="5567831"/>
            <a:ext cx="848181" cy="848181"/>
          </a:xfrm>
          <a:prstGeom prst="rect">
            <a:avLst/>
          </a:prstGeom>
        </p:spPr>
      </p:pic>
      <p:pic>
        <p:nvPicPr>
          <p:cNvPr id="120" name="Picture 119" descr="Background pattern&#10;&#10;Description automatically generated">
            <a:extLst>
              <a:ext uri="{FF2B5EF4-FFF2-40B4-BE49-F238E27FC236}">
                <a16:creationId xmlns:a16="http://schemas.microsoft.com/office/drawing/2014/main" id="{E2D09F15-A6AF-F3D1-6490-A4BFB0A1981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41" y="4438953"/>
            <a:ext cx="848181" cy="848181"/>
          </a:xfrm>
          <a:prstGeom prst="rect">
            <a:avLst/>
          </a:prstGeom>
        </p:spPr>
      </p:pic>
      <p:pic>
        <p:nvPicPr>
          <p:cNvPr id="122" name="Picture 1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AEA368-D22F-7A14-9DC4-B0E8244BC49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78" y="3299224"/>
            <a:ext cx="848181" cy="848181"/>
          </a:xfrm>
          <a:prstGeom prst="rect">
            <a:avLst/>
          </a:prstGeom>
        </p:spPr>
      </p:pic>
      <p:pic>
        <p:nvPicPr>
          <p:cNvPr id="124" name="Picture 12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6C3E5073-9A46-0A4A-FB90-BEDAAD92818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873" y="5542719"/>
            <a:ext cx="848181" cy="848181"/>
          </a:xfrm>
          <a:prstGeom prst="rect">
            <a:avLst/>
          </a:prstGeom>
        </p:spPr>
      </p:pic>
      <p:pic>
        <p:nvPicPr>
          <p:cNvPr id="126" name="Picture 125" descr="Background pattern&#10;&#10;Description automatically generated">
            <a:extLst>
              <a:ext uri="{FF2B5EF4-FFF2-40B4-BE49-F238E27FC236}">
                <a16:creationId xmlns:a16="http://schemas.microsoft.com/office/drawing/2014/main" id="{A0FB50FC-714F-E219-0D73-2C15762ADA8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27" y="4418001"/>
            <a:ext cx="848182" cy="848182"/>
          </a:xfrm>
          <a:prstGeom prst="rect">
            <a:avLst/>
          </a:prstGeom>
        </p:spPr>
      </p:pic>
      <p:pic>
        <p:nvPicPr>
          <p:cNvPr id="128" name="Picture 12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6A54AA3-D12B-B5A1-AAB5-91E0C2F80E1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96" y="3299223"/>
            <a:ext cx="848181" cy="848181"/>
          </a:xfrm>
          <a:prstGeom prst="rect">
            <a:avLst/>
          </a:prstGeom>
        </p:spPr>
      </p:pic>
      <p:pic>
        <p:nvPicPr>
          <p:cNvPr id="130" name="Picture 129" descr="A picture containing tree, outdoor, flower, plant&#10;&#10;Description automatically generated">
            <a:extLst>
              <a:ext uri="{FF2B5EF4-FFF2-40B4-BE49-F238E27FC236}">
                <a16:creationId xmlns:a16="http://schemas.microsoft.com/office/drawing/2014/main" id="{D0B30D8A-B090-F535-7606-C421B1AC59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91" y="5560099"/>
            <a:ext cx="848181" cy="848181"/>
          </a:xfrm>
          <a:prstGeom prst="rect">
            <a:avLst/>
          </a:prstGeom>
        </p:spPr>
      </p:pic>
      <p:pic>
        <p:nvPicPr>
          <p:cNvPr id="132" name="Picture 131" descr="Background pattern&#10;&#10;Description automatically generated">
            <a:extLst>
              <a:ext uri="{FF2B5EF4-FFF2-40B4-BE49-F238E27FC236}">
                <a16:creationId xmlns:a16="http://schemas.microsoft.com/office/drawing/2014/main" id="{DCAD93B9-CAAE-D094-8D26-64EE0CDA8C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67" y="4423388"/>
            <a:ext cx="848181" cy="848181"/>
          </a:xfrm>
          <a:prstGeom prst="rect">
            <a:avLst/>
          </a:prstGeom>
        </p:spPr>
      </p:pic>
      <p:pic>
        <p:nvPicPr>
          <p:cNvPr id="134" name="Picture 133" descr="Background pattern&#10;&#10;Description automatically generated">
            <a:extLst>
              <a:ext uri="{FF2B5EF4-FFF2-40B4-BE49-F238E27FC236}">
                <a16:creationId xmlns:a16="http://schemas.microsoft.com/office/drawing/2014/main" id="{AEFBD0EF-7E84-D28E-7F48-3774689C475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70" y="3331757"/>
            <a:ext cx="848181" cy="848181"/>
          </a:xfrm>
          <a:prstGeom prst="rect">
            <a:avLst/>
          </a:prstGeom>
        </p:spPr>
      </p:pic>
      <p:pic>
        <p:nvPicPr>
          <p:cNvPr id="136" name="Picture 135" descr="A picture containing outdoor, plant, barnacle&#10;&#10;Description automatically generated">
            <a:extLst>
              <a:ext uri="{FF2B5EF4-FFF2-40B4-BE49-F238E27FC236}">
                <a16:creationId xmlns:a16="http://schemas.microsoft.com/office/drawing/2014/main" id="{AA7A5653-0528-8F70-6D1A-BE051B3B555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09" y="5567831"/>
            <a:ext cx="848181" cy="848181"/>
          </a:xfrm>
          <a:prstGeom prst="rect">
            <a:avLst/>
          </a:prstGeom>
        </p:spPr>
      </p:pic>
      <p:pic>
        <p:nvPicPr>
          <p:cNvPr id="138" name="Picture 137" descr="A picture containing outdoor, tree, wood, forest&#10;&#10;Description automatically generated">
            <a:extLst>
              <a:ext uri="{FF2B5EF4-FFF2-40B4-BE49-F238E27FC236}">
                <a16:creationId xmlns:a16="http://schemas.microsoft.com/office/drawing/2014/main" id="{86EFF86A-7428-5088-40DC-68529E0E79E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28" y="5567831"/>
            <a:ext cx="848181" cy="848181"/>
          </a:xfrm>
          <a:prstGeom prst="rect">
            <a:avLst/>
          </a:prstGeom>
        </p:spPr>
      </p:pic>
      <p:pic>
        <p:nvPicPr>
          <p:cNvPr id="140" name="Picture 139" descr="Background pattern&#10;&#10;Description automatically generated">
            <a:extLst>
              <a:ext uri="{FF2B5EF4-FFF2-40B4-BE49-F238E27FC236}">
                <a16:creationId xmlns:a16="http://schemas.microsoft.com/office/drawing/2014/main" id="{F42E3AEC-EBDA-FD84-0201-FE28971704E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9" y="4418001"/>
            <a:ext cx="848182" cy="848182"/>
          </a:xfrm>
          <a:prstGeom prst="rect">
            <a:avLst/>
          </a:prstGeom>
        </p:spPr>
      </p:pic>
      <p:pic>
        <p:nvPicPr>
          <p:cNvPr id="142" name="Picture 14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62E49A-D759-311D-A68B-A8F407AE591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27" y="3338921"/>
            <a:ext cx="848181" cy="848181"/>
          </a:xfrm>
          <a:prstGeom prst="rect">
            <a:avLst/>
          </a:prstGeom>
        </p:spPr>
      </p:pic>
      <p:pic>
        <p:nvPicPr>
          <p:cNvPr id="144" name="Picture 143" descr="Background pattern&#10;&#10;Description automatically generated">
            <a:extLst>
              <a:ext uri="{FF2B5EF4-FFF2-40B4-BE49-F238E27FC236}">
                <a16:creationId xmlns:a16="http://schemas.microsoft.com/office/drawing/2014/main" id="{55E97E2A-E211-9F16-15E1-112761384B1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29" y="4445344"/>
            <a:ext cx="848181" cy="84818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BE1C624-54D3-58A9-A47A-5BED117361E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90" y="3321740"/>
            <a:ext cx="848181" cy="848181"/>
          </a:xfrm>
          <a:prstGeom prst="rect">
            <a:avLst/>
          </a:prstGeom>
        </p:spPr>
      </p:pic>
      <p:pic>
        <p:nvPicPr>
          <p:cNvPr id="148" name="Picture 147" descr="A picture containing tree, outdoor, black, plant&#10;&#10;Description automatically generated">
            <a:extLst>
              <a:ext uri="{FF2B5EF4-FFF2-40B4-BE49-F238E27FC236}">
                <a16:creationId xmlns:a16="http://schemas.microsoft.com/office/drawing/2014/main" id="{D45E6C3F-4237-1AE1-A713-78E2D27228B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69" y="5574526"/>
            <a:ext cx="848181" cy="848181"/>
          </a:xfrm>
          <a:prstGeom prst="rect">
            <a:avLst/>
          </a:prstGeom>
        </p:spPr>
      </p:pic>
      <p:pic>
        <p:nvPicPr>
          <p:cNvPr id="150" name="Picture 14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3B1B71D-C11E-2551-9837-53234D7AAB8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73" y="4418001"/>
            <a:ext cx="848182" cy="848182"/>
          </a:xfrm>
          <a:prstGeom prst="rect">
            <a:avLst/>
          </a:prstGeom>
        </p:spPr>
      </p:pic>
      <p:pic>
        <p:nvPicPr>
          <p:cNvPr id="152" name="Picture 151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A32BCEE3-628E-028A-7E5B-4C2126C0FF7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89" y="5551039"/>
            <a:ext cx="848181" cy="848181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386AA566-4613-F4DE-224F-B947004AB10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667" y="3321379"/>
            <a:ext cx="848182" cy="8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6660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RegularSeedRightStep">
      <a:dk1>
        <a:srgbClr val="000000"/>
      </a:dk1>
      <a:lt1>
        <a:srgbClr val="FFFFFF"/>
      </a:lt1>
      <a:dk2>
        <a:srgbClr val="302B1B"/>
      </a:dk2>
      <a:lt2>
        <a:srgbClr val="F3F0F2"/>
      </a:lt2>
      <a:accent1>
        <a:srgbClr val="39B75D"/>
      </a:accent1>
      <a:accent2>
        <a:srgbClr val="2CB68D"/>
      </a:accent2>
      <a:accent3>
        <a:srgbClr val="3BB0C0"/>
      </a:accent3>
      <a:accent4>
        <a:srgbClr val="2E71BE"/>
      </a:accent4>
      <a:accent5>
        <a:srgbClr val="4249D0"/>
      </a:accent5>
      <a:accent6>
        <a:srgbClr val="642EBE"/>
      </a:accent6>
      <a:hlink>
        <a:srgbClr val="BF3F9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284</Words>
  <Application>Microsoft Office PowerPoint</Application>
  <PresentationFormat>Widescreen</PresentationFormat>
  <Paragraphs>131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Avenir Next LT Pro</vt:lpstr>
      <vt:lpstr>Calibri</vt:lpstr>
      <vt:lpstr>GradientRiseVTI</vt:lpstr>
      <vt:lpstr>Roughness in SLS Eos P500 FDR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TECHNICAL UNIVERSITY OF DENMARK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Roughness in SLS Eos P500 FDR  </dc:title>
  <dc:creator>Riccardo Tonello</dc:creator>
  <cp:lastModifiedBy>Riccardo Tonello</cp:lastModifiedBy>
  <cp:revision>2</cp:revision>
  <dcterms:created xsi:type="dcterms:W3CDTF">2023-02-01T22:20:00Z</dcterms:created>
  <dcterms:modified xsi:type="dcterms:W3CDTF">2023-02-02T12:28:08Z</dcterms:modified>
</cp:coreProperties>
</file>